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0.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1.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2.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56" r:id="rId2"/>
    <p:sldId id="258" r:id="rId3"/>
    <p:sldId id="259" r:id="rId4"/>
    <p:sldId id="257" r:id="rId5"/>
    <p:sldId id="260" r:id="rId6"/>
    <p:sldId id="261" r:id="rId7"/>
    <p:sldId id="267" r:id="rId8"/>
    <p:sldId id="263" r:id="rId9"/>
    <p:sldId id="264" r:id="rId10"/>
    <p:sldId id="272" r:id="rId11"/>
    <p:sldId id="266" r:id="rId12"/>
    <p:sldId id="270" r:id="rId13"/>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99"/>
    <a:srgbClr val="FFE0F5"/>
    <a:srgbClr val="13603E"/>
    <a:srgbClr val="D2F6E6"/>
    <a:srgbClr val="FBCFAB"/>
    <a:srgbClr val="FABD8A"/>
    <a:srgbClr val="B1BB1C"/>
    <a:srgbClr val="ABEFD0"/>
    <a:srgbClr val="2AD487"/>
    <a:srgbClr val="4CDC9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1734" y="78"/>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DA2FBB6-1D11-4A32-8DA0-9057B27E134B}" type="doc">
      <dgm:prSet loTypeId="urn:microsoft.com/office/officeart/2005/8/layout/hierarchy3" loCatId="list" qsTypeId="urn:microsoft.com/office/officeart/2005/8/quickstyle/simple1" qsCatId="simple" csTypeId="urn:microsoft.com/office/officeart/2005/8/colors/accent3_1" csCatId="accent3" phldr="1"/>
      <dgm:spPr/>
      <dgm:t>
        <a:bodyPr/>
        <a:lstStyle/>
        <a:p>
          <a:endParaRPr lang="en-US"/>
        </a:p>
      </dgm:t>
    </dgm:pt>
    <dgm:pt modelId="{D32432B5-DDD2-49AA-9698-A5E5FDEF4569}">
      <dgm:prSet phldrT="[Text]" custT="1"/>
      <dgm:spPr/>
      <dgm:t>
        <a:bodyPr/>
        <a:lstStyle/>
        <a:p>
          <a:r>
            <a:rPr lang="en-US" sz="1200" b="1" dirty="0">
              <a:latin typeface="Bell MT" panose="02020503060305020303" pitchFamily="18" charset="0"/>
              <a:cs typeface="Aharoni" panose="02010803020104030203" pitchFamily="2" charset="-79"/>
            </a:rPr>
            <a:t>Ag. Mechanics (Fabrication)</a:t>
          </a:r>
        </a:p>
      </dgm:t>
    </dgm:pt>
    <dgm:pt modelId="{4C593A09-9BF9-4E12-83B7-239124673BF3}" type="parTrans" cxnId="{62403A31-FE6F-4EDB-9197-CCEDD5642468}">
      <dgm:prSet/>
      <dgm:spPr/>
      <dgm:t>
        <a:bodyPr/>
        <a:lstStyle/>
        <a:p>
          <a:endParaRPr lang="en-US"/>
        </a:p>
      </dgm:t>
    </dgm:pt>
    <dgm:pt modelId="{6E99EE9F-1A3A-4FA7-ADD2-52CACAEE4DBD}" type="sibTrans" cxnId="{62403A31-FE6F-4EDB-9197-CCEDD5642468}">
      <dgm:prSet/>
      <dgm:spPr/>
      <dgm:t>
        <a:bodyPr/>
        <a:lstStyle/>
        <a:p>
          <a:endParaRPr lang="en-US"/>
        </a:p>
      </dgm:t>
    </dgm:pt>
    <dgm:pt modelId="{EAB4633B-BBBF-4936-B7EA-0C549C49CBCB}">
      <dgm:prSet phldrT="[Text]" custT="1"/>
      <dgm:spPr/>
      <dgm:t>
        <a:bodyPr/>
        <a:lstStyle/>
        <a:p>
          <a:r>
            <a:rPr lang="en-US" sz="1400" b="1" dirty="0">
              <a:latin typeface="Bell MT" panose="02020503060305020303" pitchFamily="18" charset="0"/>
              <a:cs typeface="Aharoni" panose="02010803020104030203" pitchFamily="2" charset="-79"/>
            </a:rPr>
            <a:t>Animal Science </a:t>
          </a:r>
        </a:p>
      </dgm:t>
    </dgm:pt>
    <dgm:pt modelId="{F2617362-79D4-4E59-ABDA-2CD5D995AC20}" type="parTrans" cxnId="{CD9A5139-15F8-490B-88F9-45ED5FC8FA7A}">
      <dgm:prSet/>
      <dgm:spPr/>
      <dgm:t>
        <a:bodyPr/>
        <a:lstStyle/>
        <a:p>
          <a:endParaRPr lang="en-US"/>
        </a:p>
      </dgm:t>
    </dgm:pt>
    <dgm:pt modelId="{E6721893-5F8E-4E05-9A3F-D2C02A4FAD66}" type="sibTrans" cxnId="{CD9A5139-15F8-490B-88F9-45ED5FC8FA7A}">
      <dgm:prSet/>
      <dgm:spPr/>
      <dgm:t>
        <a:bodyPr/>
        <a:lstStyle/>
        <a:p>
          <a:endParaRPr lang="en-US"/>
        </a:p>
      </dgm:t>
    </dgm:pt>
    <dgm:pt modelId="{3095169E-627C-425B-8908-A9D606A75E0E}">
      <dgm:prSet phldrT="[Text]" custT="1"/>
      <dgm:spPr/>
      <dgm:t>
        <a:bodyPr/>
        <a:lstStyle/>
        <a:p>
          <a:r>
            <a:rPr lang="en-US" sz="1400" b="1" dirty="0">
              <a:latin typeface="Bell MT" panose="02020503060305020303" pitchFamily="18" charset="0"/>
              <a:cs typeface="Aharoni" panose="02010803020104030203" pitchFamily="2" charset="-79"/>
            </a:rPr>
            <a:t>Ornamental Horticulture </a:t>
          </a:r>
        </a:p>
      </dgm:t>
    </dgm:pt>
    <dgm:pt modelId="{F6244223-4367-4000-B84B-9DE3F4078B36}" type="parTrans" cxnId="{372BB6BC-A4E6-4EC4-AE96-3224BD0E9982}">
      <dgm:prSet/>
      <dgm:spPr/>
      <dgm:t>
        <a:bodyPr/>
        <a:lstStyle/>
        <a:p>
          <a:endParaRPr lang="en-US"/>
        </a:p>
      </dgm:t>
    </dgm:pt>
    <dgm:pt modelId="{2E636550-DB33-422B-B102-813E269B0E0A}" type="sibTrans" cxnId="{372BB6BC-A4E6-4EC4-AE96-3224BD0E9982}">
      <dgm:prSet/>
      <dgm:spPr/>
      <dgm:t>
        <a:bodyPr/>
        <a:lstStyle/>
        <a:p>
          <a:endParaRPr lang="en-US"/>
        </a:p>
      </dgm:t>
    </dgm:pt>
    <dgm:pt modelId="{AEF0EA46-469D-4579-8A18-27EB189766DC}">
      <dgm:prSet phldrT="[Text]" custT="1"/>
      <dgm:spPr/>
      <dgm:t>
        <a:bodyPr/>
        <a:lstStyle/>
        <a:p>
          <a:r>
            <a:rPr lang="en-US" sz="1400" b="1" dirty="0">
              <a:latin typeface="Bell MT" panose="02020503060305020303" pitchFamily="18" charset="0"/>
              <a:cs typeface="Aharoni" panose="02010803020104030203" pitchFamily="2" charset="-79"/>
            </a:rPr>
            <a:t>Agriscience</a:t>
          </a:r>
          <a:r>
            <a:rPr lang="en-US" sz="1600" dirty="0">
              <a:latin typeface="Aharoni" panose="02010803020104030203" pitchFamily="2" charset="-79"/>
              <a:cs typeface="Aharoni" panose="02010803020104030203" pitchFamily="2" charset="-79"/>
            </a:rPr>
            <a:t> </a:t>
          </a:r>
        </a:p>
      </dgm:t>
    </dgm:pt>
    <dgm:pt modelId="{84E86C63-2AE1-4D4C-8F00-BE5B83ECF1B9}" type="parTrans" cxnId="{7FE8E372-ECDB-4CED-ACA5-FE6AF862034D}">
      <dgm:prSet/>
      <dgm:spPr/>
      <dgm:t>
        <a:bodyPr/>
        <a:lstStyle/>
        <a:p>
          <a:endParaRPr lang="en-US"/>
        </a:p>
      </dgm:t>
    </dgm:pt>
    <dgm:pt modelId="{AFB64519-B326-40D1-84F5-12940E32730D}" type="sibTrans" cxnId="{7FE8E372-ECDB-4CED-ACA5-FE6AF862034D}">
      <dgm:prSet/>
      <dgm:spPr/>
      <dgm:t>
        <a:bodyPr/>
        <a:lstStyle/>
        <a:p>
          <a:endParaRPr lang="en-US"/>
        </a:p>
      </dgm:t>
    </dgm:pt>
    <dgm:pt modelId="{DDC7446E-0F45-4B17-BE6C-0ED9AF81685C}">
      <dgm:prSet custT="1"/>
      <dgm:spPr/>
      <dgm:t>
        <a:bodyPr/>
        <a:lstStyle/>
        <a:p>
          <a:r>
            <a:rPr lang="en-US" sz="1400" b="1" dirty="0">
              <a:latin typeface="Bell MT" panose="02020503060305020303" pitchFamily="18" charset="0"/>
              <a:cs typeface="Aharoni" panose="02010803020104030203" pitchFamily="2" charset="-79"/>
            </a:rPr>
            <a:t>Plant Science </a:t>
          </a:r>
        </a:p>
      </dgm:t>
    </dgm:pt>
    <dgm:pt modelId="{20E340CE-C456-4F58-B1E9-D87442FDC548}" type="parTrans" cxnId="{26A98384-07A8-4D71-AB53-3B4E84532D13}">
      <dgm:prSet/>
      <dgm:spPr/>
      <dgm:t>
        <a:bodyPr/>
        <a:lstStyle/>
        <a:p>
          <a:endParaRPr lang="en-US"/>
        </a:p>
      </dgm:t>
    </dgm:pt>
    <dgm:pt modelId="{C8381501-CCDA-48B7-8D0D-E070E4D1CFD4}" type="sibTrans" cxnId="{26A98384-07A8-4D71-AB53-3B4E84532D13}">
      <dgm:prSet/>
      <dgm:spPr/>
      <dgm:t>
        <a:bodyPr/>
        <a:lstStyle/>
        <a:p>
          <a:endParaRPr lang="en-US"/>
        </a:p>
      </dgm:t>
    </dgm:pt>
    <dgm:pt modelId="{881ED106-5560-49B2-AA6C-147DEB3F6A5F}">
      <dgm:prSet custT="1"/>
      <dgm:spPr/>
      <dgm:t>
        <a:bodyPr/>
        <a:lstStyle/>
        <a:p>
          <a:r>
            <a:rPr lang="en-US" sz="1100" dirty="0">
              <a:latin typeface="Bell MT" panose="02020503060305020303" pitchFamily="18" charset="0"/>
            </a:rPr>
            <a:t>Viticulture &amp; Crops (*G)</a:t>
          </a:r>
        </a:p>
      </dgm:t>
    </dgm:pt>
    <dgm:pt modelId="{2F3B1961-4A4B-40F1-B80A-7773554061C8}" type="parTrans" cxnId="{AF462E93-C2EC-4D07-A275-11FBED9C4E5F}">
      <dgm:prSet/>
      <dgm:spPr/>
      <dgm:t>
        <a:bodyPr/>
        <a:lstStyle/>
        <a:p>
          <a:endParaRPr lang="en-US"/>
        </a:p>
      </dgm:t>
    </dgm:pt>
    <dgm:pt modelId="{F6718D3D-5E3F-4E5C-8554-D22F7E33B3B5}" type="sibTrans" cxnId="{AF462E93-C2EC-4D07-A275-11FBED9C4E5F}">
      <dgm:prSet/>
      <dgm:spPr/>
      <dgm:t>
        <a:bodyPr/>
        <a:lstStyle/>
        <a:p>
          <a:endParaRPr lang="en-US"/>
        </a:p>
      </dgm:t>
    </dgm:pt>
    <dgm:pt modelId="{346C1EAA-F566-471D-BA6F-DD72F6C2EF70}">
      <dgm:prSet/>
      <dgm:spPr/>
      <dgm:t>
        <a:bodyPr/>
        <a:lstStyle/>
        <a:p>
          <a:r>
            <a:rPr lang="en-US" dirty="0">
              <a:latin typeface="Bell MT" panose="02020503060305020303" pitchFamily="18" charset="0"/>
            </a:rPr>
            <a:t>The Art of Plant Science (*F)</a:t>
          </a:r>
        </a:p>
      </dgm:t>
    </dgm:pt>
    <dgm:pt modelId="{128DA4F2-023B-46E9-9DDE-254408FAD3A6}" type="parTrans" cxnId="{63091C56-93E5-4A09-829A-D11962C22A2D}">
      <dgm:prSet/>
      <dgm:spPr/>
      <dgm:t>
        <a:bodyPr/>
        <a:lstStyle/>
        <a:p>
          <a:endParaRPr lang="en-US"/>
        </a:p>
      </dgm:t>
    </dgm:pt>
    <dgm:pt modelId="{3AF2074D-F795-4FB7-A929-645AF5D8CAE3}" type="sibTrans" cxnId="{63091C56-93E5-4A09-829A-D11962C22A2D}">
      <dgm:prSet/>
      <dgm:spPr/>
      <dgm:t>
        <a:bodyPr/>
        <a:lstStyle/>
        <a:p>
          <a:endParaRPr lang="en-US"/>
        </a:p>
      </dgm:t>
    </dgm:pt>
    <dgm:pt modelId="{FF846A00-580F-4A76-B401-B18420C52732}">
      <dgm:prSet custT="1"/>
      <dgm:spPr/>
      <dgm:t>
        <a:bodyPr/>
        <a:lstStyle/>
        <a:p>
          <a:r>
            <a:rPr lang="en-US" sz="1200" dirty="0">
              <a:latin typeface="Bell MT" panose="02020503060305020303" pitchFamily="18" charset="0"/>
            </a:rPr>
            <a:t>Crop Production </a:t>
          </a:r>
        </a:p>
      </dgm:t>
    </dgm:pt>
    <dgm:pt modelId="{FF41DC94-E4B8-48EA-B278-A2C60CD15EF9}" type="parTrans" cxnId="{AA94792F-44ED-4E63-8434-C45B4CAF09CC}">
      <dgm:prSet/>
      <dgm:spPr/>
      <dgm:t>
        <a:bodyPr/>
        <a:lstStyle/>
        <a:p>
          <a:endParaRPr lang="en-US"/>
        </a:p>
      </dgm:t>
    </dgm:pt>
    <dgm:pt modelId="{9408F797-B629-42A4-B1A5-6DDD1CD9DC19}" type="sibTrans" cxnId="{AA94792F-44ED-4E63-8434-C45B4CAF09CC}">
      <dgm:prSet/>
      <dgm:spPr/>
      <dgm:t>
        <a:bodyPr/>
        <a:lstStyle/>
        <a:p>
          <a:endParaRPr lang="en-US"/>
        </a:p>
      </dgm:t>
    </dgm:pt>
    <dgm:pt modelId="{A59AD3C3-DD46-4809-BA31-22AC494ED6F3}">
      <dgm:prSet custT="1"/>
      <dgm:spPr/>
      <dgm:t>
        <a:bodyPr/>
        <a:lstStyle/>
        <a:p>
          <a:r>
            <a:rPr lang="en-US" sz="1150" dirty="0">
              <a:latin typeface="Bell MT" panose="02020503060305020303" pitchFamily="18" charset="0"/>
            </a:rPr>
            <a:t>Floral Design (*F)</a:t>
          </a:r>
        </a:p>
      </dgm:t>
    </dgm:pt>
    <dgm:pt modelId="{AD39E23C-107D-44C7-A057-C462D33F7515}" type="parTrans" cxnId="{E1C6DF1F-E160-4708-B5D1-08FF764A72CD}">
      <dgm:prSet/>
      <dgm:spPr/>
      <dgm:t>
        <a:bodyPr/>
        <a:lstStyle/>
        <a:p>
          <a:endParaRPr lang="en-US"/>
        </a:p>
      </dgm:t>
    </dgm:pt>
    <dgm:pt modelId="{1D2584E8-174A-44ED-AFAA-E5E038251850}" type="sibTrans" cxnId="{E1C6DF1F-E160-4708-B5D1-08FF764A72CD}">
      <dgm:prSet/>
      <dgm:spPr/>
      <dgm:t>
        <a:bodyPr/>
        <a:lstStyle/>
        <a:p>
          <a:endParaRPr lang="en-US"/>
        </a:p>
      </dgm:t>
    </dgm:pt>
    <dgm:pt modelId="{F0576DCE-8337-4D8E-9C0A-AE94D99D1980}">
      <dgm:prSet/>
      <dgm:spPr/>
      <dgm:t>
        <a:bodyPr/>
        <a:lstStyle/>
        <a:p>
          <a:r>
            <a:rPr lang="en-US" dirty="0">
              <a:latin typeface="Bell MT" panose="02020503060305020303" pitchFamily="18" charset="0"/>
            </a:rPr>
            <a:t>Advanced Floral Design</a:t>
          </a:r>
          <a:endParaRPr lang="en-US" dirty="0"/>
        </a:p>
      </dgm:t>
    </dgm:pt>
    <dgm:pt modelId="{C9954A2C-B856-4327-B5AA-F2248EB2446F}" type="parTrans" cxnId="{B5D424CA-5B9D-462D-B39D-D57067981CE0}">
      <dgm:prSet/>
      <dgm:spPr/>
      <dgm:t>
        <a:bodyPr/>
        <a:lstStyle/>
        <a:p>
          <a:endParaRPr lang="en-US"/>
        </a:p>
      </dgm:t>
    </dgm:pt>
    <dgm:pt modelId="{A5B17071-BC20-4C7C-A357-DDB3F57D8E90}" type="sibTrans" cxnId="{B5D424CA-5B9D-462D-B39D-D57067981CE0}">
      <dgm:prSet/>
      <dgm:spPr/>
      <dgm:t>
        <a:bodyPr/>
        <a:lstStyle/>
        <a:p>
          <a:endParaRPr lang="en-US"/>
        </a:p>
      </dgm:t>
    </dgm:pt>
    <dgm:pt modelId="{C5693361-F016-4293-81F2-0FBBAB9185A1}">
      <dgm:prSet custT="1"/>
      <dgm:spPr/>
      <dgm:t>
        <a:bodyPr/>
        <a:lstStyle/>
        <a:p>
          <a:r>
            <a:rPr lang="en-US" sz="1200" dirty="0">
              <a:latin typeface="Bell MT" panose="02020503060305020303" pitchFamily="18" charset="0"/>
            </a:rPr>
            <a:t>Retail Floral </a:t>
          </a:r>
        </a:p>
      </dgm:t>
    </dgm:pt>
    <dgm:pt modelId="{F4C5FDF4-81C3-4348-A2F6-9E5D150FA6B6}" type="parTrans" cxnId="{FF627FC6-41F3-4085-A5EB-D1C3F904C080}">
      <dgm:prSet/>
      <dgm:spPr/>
      <dgm:t>
        <a:bodyPr/>
        <a:lstStyle/>
        <a:p>
          <a:endParaRPr lang="en-US"/>
        </a:p>
      </dgm:t>
    </dgm:pt>
    <dgm:pt modelId="{B398EDEC-D74C-4F95-A543-E248A2861F89}" type="sibTrans" cxnId="{FF627FC6-41F3-4085-A5EB-D1C3F904C080}">
      <dgm:prSet/>
      <dgm:spPr/>
      <dgm:t>
        <a:bodyPr/>
        <a:lstStyle/>
        <a:p>
          <a:endParaRPr lang="en-US"/>
        </a:p>
      </dgm:t>
    </dgm:pt>
    <dgm:pt modelId="{8F7C8F34-4298-4160-8DDF-36050541CB99}">
      <dgm:prSet custT="1"/>
      <dgm:spPr/>
      <dgm:t>
        <a:bodyPr/>
        <a:lstStyle/>
        <a:p>
          <a:r>
            <a:rPr lang="en-US" sz="1100" dirty="0">
              <a:latin typeface="Bell MT" panose="02020503060305020303" pitchFamily="18" charset="0"/>
            </a:rPr>
            <a:t>Small Animal Vet Care</a:t>
          </a:r>
        </a:p>
      </dgm:t>
    </dgm:pt>
    <dgm:pt modelId="{BFD91AB5-97C3-48D3-BC20-24D229C284D8}" type="parTrans" cxnId="{E28663F5-6E2E-42D9-B7F4-F7C66759B51F}">
      <dgm:prSet/>
      <dgm:spPr/>
      <dgm:t>
        <a:bodyPr/>
        <a:lstStyle/>
        <a:p>
          <a:endParaRPr lang="en-US"/>
        </a:p>
      </dgm:t>
    </dgm:pt>
    <dgm:pt modelId="{1B67EF9B-A26A-4620-9434-B9D8D1A11579}" type="sibTrans" cxnId="{E28663F5-6E2E-42D9-B7F4-F7C66759B51F}">
      <dgm:prSet/>
      <dgm:spPr/>
      <dgm:t>
        <a:bodyPr/>
        <a:lstStyle/>
        <a:p>
          <a:endParaRPr lang="en-US"/>
        </a:p>
      </dgm:t>
    </dgm:pt>
    <dgm:pt modelId="{895FFCDD-F408-41A6-8E98-7313F033ADEE}">
      <dgm:prSet custT="1"/>
      <dgm:spPr/>
      <dgm:t>
        <a:bodyPr/>
        <a:lstStyle/>
        <a:p>
          <a:r>
            <a:rPr lang="en-US" sz="900" dirty="0">
              <a:latin typeface="Bell MT" panose="02020503060305020303" pitchFamily="18" charset="0"/>
            </a:rPr>
            <a:t>Intro to Animal Agriculture (*G)</a:t>
          </a:r>
        </a:p>
      </dgm:t>
    </dgm:pt>
    <dgm:pt modelId="{62CA12A0-CA2E-4459-84FB-BAD40E296FB1}" type="parTrans" cxnId="{F0E4A42E-A484-4CE0-91F7-1E26BC83C7DE}">
      <dgm:prSet/>
      <dgm:spPr/>
      <dgm:t>
        <a:bodyPr/>
        <a:lstStyle/>
        <a:p>
          <a:endParaRPr lang="en-US"/>
        </a:p>
      </dgm:t>
    </dgm:pt>
    <dgm:pt modelId="{6066BA2E-50B7-41F8-B125-0D52520B68F3}" type="sibTrans" cxnId="{F0E4A42E-A484-4CE0-91F7-1E26BC83C7DE}">
      <dgm:prSet/>
      <dgm:spPr/>
      <dgm:t>
        <a:bodyPr/>
        <a:lstStyle/>
        <a:p>
          <a:endParaRPr lang="en-US"/>
        </a:p>
      </dgm:t>
    </dgm:pt>
    <dgm:pt modelId="{C6479D08-7219-49AA-A2BE-DC9420877A71}">
      <dgm:prSet custT="1"/>
      <dgm:spPr/>
      <dgm:t>
        <a:bodyPr/>
        <a:lstStyle/>
        <a:p>
          <a:r>
            <a:rPr lang="en-US" sz="1100" dirty="0">
              <a:latin typeface="Bell MT" panose="02020503060305020303" pitchFamily="18" charset="0"/>
            </a:rPr>
            <a:t>Animal Science III (*G)</a:t>
          </a:r>
        </a:p>
      </dgm:t>
    </dgm:pt>
    <dgm:pt modelId="{070949DF-2872-45B8-B831-27159484757E}" type="parTrans" cxnId="{48FDCC4A-E714-498F-89AC-B6767F3028EB}">
      <dgm:prSet/>
      <dgm:spPr/>
      <dgm:t>
        <a:bodyPr/>
        <a:lstStyle/>
        <a:p>
          <a:endParaRPr lang="en-US"/>
        </a:p>
      </dgm:t>
    </dgm:pt>
    <dgm:pt modelId="{A8BE73B7-F849-4DAF-8EAE-343724D4D7B1}" type="sibTrans" cxnId="{48FDCC4A-E714-498F-89AC-B6767F3028EB}">
      <dgm:prSet/>
      <dgm:spPr/>
      <dgm:t>
        <a:bodyPr/>
        <a:lstStyle/>
        <a:p>
          <a:endParaRPr lang="en-US"/>
        </a:p>
      </dgm:t>
    </dgm:pt>
    <dgm:pt modelId="{9FE29FC7-DE4B-414D-B6E9-0EDC8D756351}">
      <dgm:prSet custT="1"/>
      <dgm:spPr/>
      <dgm:t>
        <a:bodyPr/>
        <a:lstStyle/>
        <a:p>
          <a:r>
            <a:rPr lang="en-US" sz="1100" dirty="0">
              <a:latin typeface="Bell MT" panose="02020503060305020303" pitchFamily="18" charset="0"/>
            </a:rPr>
            <a:t>Veterinary Science         (2 Period) (*G)</a:t>
          </a:r>
        </a:p>
      </dgm:t>
    </dgm:pt>
    <dgm:pt modelId="{4605B33D-5C9A-4D9A-BD21-AC22C49CD8D8}" type="parTrans" cxnId="{FFAD5AA6-ECAF-4717-99C5-65B54B47883A}">
      <dgm:prSet/>
      <dgm:spPr/>
      <dgm:t>
        <a:bodyPr/>
        <a:lstStyle/>
        <a:p>
          <a:endParaRPr lang="en-US"/>
        </a:p>
      </dgm:t>
    </dgm:pt>
    <dgm:pt modelId="{F5BDD544-1AE6-4B8A-88CD-23E33A6F46EB}" type="sibTrans" cxnId="{FFAD5AA6-ECAF-4717-99C5-65B54B47883A}">
      <dgm:prSet/>
      <dgm:spPr/>
      <dgm:t>
        <a:bodyPr/>
        <a:lstStyle/>
        <a:p>
          <a:endParaRPr lang="en-US"/>
        </a:p>
      </dgm:t>
    </dgm:pt>
    <dgm:pt modelId="{41F38D51-FF47-4377-AE67-2064E49D306F}">
      <dgm:prSet custT="1"/>
      <dgm:spPr/>
      <dgm:t>
        <a:bodyPr/>
        <a:lstStyle/>
        <a:p>
          <a:r>
            <a:rPr lang="en-US" sz="1200" dirty="0">
              <a:latin typeface="Bell MT" panose="02020503060305020303" pitchFamily="18" charset="0"/>
            </a:rPr>
            <a:t>Ag Biology (*D)</a:t>
          </a:r>
        </a:p>
      </dgm:t>
    </dgm:pt>
    <dgm:pt modelId="{583D6ACF-F9D2-4C54-87E9-5EED6352D2B5}" type="parTrans" cxnId="{766F4635-D435-4954-8E71-FFCBF5ACD5A8}">
      <dgm:prSet/>
      <dgm:spPr/>
      <dgm:t>
        <a:bodyPr/>
        <a:lstStyle/>
        <a:p>
          <a:endParaRPr lang="en-US"/>
        </a:p>
      </dgm:t>
    </dgm:pt>
    <dgm:pt modelId="{A1FDB0D2-1488-4315-A77E-79859D8A3C7E}" type="sibTrans" cxnId="{766F4635-D435-4954-8E71-FFCBF5ACD5A8}">
      <dgm:prSet/>
      <dgm:spPr/>
      <dgm:t>
        <a:bodyPr/>
        <a:lstStyle/>
        <a:p>
          <a:endParaRPr lang="en-US"/>
        </a:p>
      </dgm:t>
    </dgm:pt>
    <dgm:pt modelId="{729CBB86-7898-4B4A-837F-D642B7F1BAFD}">
      <dgm:prSet custT="1"/>
      <dgm:spPr/>
      <dgm:t>
        <a:bodyPr/>
        <a:lstStyle/>
        <a:p>
          <a:r>
            <a:rPr lang="en-US" sz="1200" dirty="0">
              <a:latin typeface="Bell MT" panose="02020503060305020303" pitchFamily="18" charset="0"/>
            </a:rPr>
            <a:t>Ag Chemistry (*D)</a:t>
          </a:r>
        </a:p>
      </dgm:t>
    </dgm:pt>
    <dgm:pt modelId="{4F421599-E0DD-471E-A26F-A0CC53DE85C2}" type="parTrans" cxnId="{6789820A-4177-465B-B8A4-63ED579046D3}">
      <dgm:prSet/>
      <dgm:spPr/>
      <dgm:t>
        <a:bodyPr/>
        <a:lstStyle/>
        <a:p>
          <a:endParaRPr lang="en-US"/>
        </a:p>
      </dgm:t>
    </dgm:pt>
    <dgm:pt modelId="{ABA2EBB3-3B7D-4AA2-9A14-8C7A8B2C7610}" type="sibTrans" cxnId="{6789820A-4177-465B-B8A4-63ED579046D3}">
      <dgm:prSet/>
      <dgm:spPr/>
      <dgm:t>
        <a:bodyPr/>
        <a:lstStyle/>
        <a:p>
          <a:endParaRPr lang="en-US"/>
        </a:p>
      </dgm:t>
    </dgm:pt>
    <dgm:pt modelId="{2AAD5381-D3F5-4298-8830-019DC18025CE}">
      <dgm:prSet custT="1"/>
      <dgm:spPr/>
      <dgm:t>
        <a:bodyPr/>
        <a:lstStyle/>
        <a:p>
          <a:r>
            <a:rPr lang="en-US" sz="1100" dirty="0">
              <a:latin typeface="Bell MT" panose="02020503060305020303" pitchFamily="18" charset="0"/>
            </a:rPr>
            <a:t>Ag</a:t>
          </a:r>
        </a:p>
        <a:p>
          <a:r>
            <a:rPr lang="en-US" sz="1100" dirty="0">
              <a:latin typeface="Bell MT" panose="02020503060305020303" pitchFamily="18" charset="0"/>
            </a:rPr>
            <a:t> Mechanics II</a:t>
          </a:r>
          <a:endParaRPr lang="en-US" sz="1100" dirty="0"/>
        </a:p>
      </dgm:t>
    </dgm:pt>
    <dgm:pt modelId="{E3F3D61E-EC11-45BA-871A-A76D831E8BA4}" type="parTrans" cxnId="{2CF6EB95-F678-485C-95B0-B5B245173A02}">
      <dgm:prSet/>
      <dgm:spPr/>
      <dgm:t>
        <a:bodyPr/>
        <a:lstStyle/>
        <a:p>
          <a:endParaRPr lang="en-US"/>
        </a:p>
      </dgm:t>
    </dgm:pt>
    <dgm:pt modelId="{C142D899-23A7-4C14-B52A-4E722303E4D3}" type="sibTrans" cxnId="{2CF6EB95-F678-485C-95B0-B5B245173A02}">
      <dgm:prSet/>
      <dgm:spPr/>
      <dgm:t>
        <a:bodyPr/>
        <a:lstStyle/>
        <a:p>
          <a:endParaRPr lang="en-US"/>
        </a:p>
      </dgm:t>
    </dgm:pt>
    <dgm:pt modelId="{1AB151D4-5B13-464A-815F-B3DD349990FF}">
      <dgm:prSet custT="1"/>
      <dgm:spPr/>
      <dgm:t>
        <a:bodyPr/>
        <a:lstStyle/>
        <a:p>
          <a:r>
            <a:rPr lang="en-US" sz="1100" dirty="0">
              <a:latin typeface="Bell MT" panose="02020503060305020303" pitchFamily="18" charset="0"/>
            </a:rPr>
            <a:t>Ag</a:t>
          </a:r>
        </a:p>
        <a:p>
          <a:r>
            <a:rPr lang="en-US" sz="1100" dirty="0">
              <a:latin typeface="Bell MT" panose="02020503060305020303" pitchFamily="18" charset="0"/>
            </a:rPr>
            <a:t>Mechanics I</a:t>
          </a:r>
        </a:p>
      </dgm:t>
    </dgm:pt>
    <dgm:pt modelId="{9E44D7F7-57B7-42D1-A795-C4DAECE6FB01}" type="parTrans" cxnId="{D3366B58-2726-4D04-B952-EBA3AE8BEE55}">
      <dgm:prSet/>
      <dgm:spPr/>
      <dgm:t>
        <a:bodyPr/>
        <a:lstStyle/>
        <a:p>
          <a:endParaRPr lang="en-US"/>
        </a:p>
      </dgm:t>
    </dgm:pt>
    <dgm:pt modelId="{61BE5481-3220-4D45-A737-48D8CC7B1E24}" type="sibTrans" cxnId="{D3366B58-2726-4D04-B952-EBA3AE8BEE55}">
      <dgm:prSet/>
      <dgm:spPr/>
      <dgm:t>
        <a:bodyPr/>
        <a:lstStyle/>
        <a:p>
          <a:endParaRPr lang="en-US"/>
        </a:p>
      </dgm:t>
    </dgm:pt>
    <dgm:pt modelId="{3B955D46-37FA-46DF-90F4-753CED1BA65B}">
      <dgm:prSet custT="1"/>
      <dgm:spPr/>
      <dgm:t>
        <a:bodyPr/>
        <a:lstStyle/>
        <a:p>
          <a:r>
            <a:rPr lang="en-US" sz="1100" dirty="0">
              <a:latin typeface="Bell MT" panose="02020503060305020303" pitchFamily="18" charset="0"/>
            </a:rPr>
            <a:t>Ag Fabrication  (2 Period) +</a:t>
          </a:r>
        </a:p>
      </dgm:t>
    </dgm:pt>
    <dgm:pt modelId="{E7F8A782-198E-45BE-B146-DBC33D518DB2}" type="parTrans" cxnId="{EE76BCAB-CFA2-42F4-82F1-1CF79772F537}">
      <dgm:prSet/>
      <dgm:spPr/>
      <dgm:t>
        <a:bodyPr/>
        <a:lstStyle/>
        <a:p>
          <a:endParaRPr lang="en-US"/>
        </a:p>
      </dgm:t>
    </dgm:pt>
    <dgm:pt modelId="{79D5FC9B-5BF9-49A0-B77D-BE3B1411513C}" type="sibTrans" cxnId="{EE76BCAB-CFA2-42F4-82F1-1CF79772F537}">
      <dgm:prSet/>
      <dgm:spPr/>
      <dgm:t>
        <a:bodyPr/>
        <a:lstStyle/>
        <a:p>
          <a:endParaRPr lang="en-US"/>
        </a:p>
      </dgm:t>
    </dgm:pt>
    <dgm:pt modelId="{8C8B748C-00C6-4545-B8CE-9E5915052F13}">
      <dgm:prSet custT="1"/>
      <dgm:spPr/>
      <dgm:t>
        <a:bodyPr/>
        <a:lstStyle/>
        <a:p>
          <a:r>
            <a:rPr lang="en-US" sz="1100" dirty="0">
              <a:latin typeface="Bell MT" panose="02020503060305020303" pitchFamily="18" charset="0"/>
            </a:rPr>
            <a:t>Ag Welding   (2 Period)</a:t>
          </a:r>
          <a:endParaRPr lang="en-US" sz="1100" dirty="0"/>
        </a:p>
      </dgm:t>
    </dgm:pt>
    <dgm:pt modelId="{281E45C1-4D43-4A3E-B66E-30474046ED54}" type="parTrans" cxnId="{A33AD133-57C1-4219-9686-BCDE4FFAC049}">
      <dgm:prSet/>
      <dgm:spPr/>
      <dgm:t>
        <a:bodyPr/>
        <a:lstStyle/>
        <a:p>
          <a:endParaRPr lang="en-US"/>
        </a:p>
      </dgm:t>
    </dgm:pt>
    <dgm:pt modelId="{5E53AA33-BB8B-4D55-98F3-63E2D7398660}" type="sibTrans" cxnId="{A33AD133-57C1-4219-9686-BCDE4FFAC049}">
      <dgm:prSet/>
      <dgm:spPr/>
      <dgm:t>
        <a:bodyPr/>
        <a:lstStyle/>
        <a:p>
          <a:endParaRPr lang="en-US"/>
        </a:p>
      </dgm:t>
    </dgm:pt>
    <dgm:pt modelId="{A5510F98-955B-44DC-AD47-553C7A3E45FE}">
      <dgm:prSet phldrT="[Text]" custT="1"/>
      <dgm:spPr/>
      <dgm:t>
        <a:bodyPr/>
        <a:lstStyle/>
        <a:p>
          <a:r>
            <a:rPr lang="en-US" sz="1200" b="1" dirty="0">
              <a:latin typeface="Bell MT" panose="02020503060305020303" pitchFamily="18" charset="0"/>
              <a:cs typeface="Aharoni" panose="02010803020104030203" pitchFamily="2" charset="-79"/>
            </a:rPr>
            <a:t>Ag. Mechanics (Power)</a:t>
          </a:r>
        </a:p>
      </dgm:t>
    </dgm:pt>
    <dgm:pt modelId="{5FC34E0B-F96A-4302-8924-89DDCCC2F808}" type="parTrans" cxnId="{83EF8F8E-A102-45F6-A7C5-3BFBA3DC4DD5}">
      <dgm:prSet/>
      <dgm:spPr/>
      <dgm:t>
        <a:bodyPr/>
        <a:lstStyle/>
        <a:p>
          <a:endParaRPr lang="en-US"/>
        </a:p>
      </dgm:t>
    </dgm:pt>
    <dgm:pt modelId="{6813440C-D1DD-4510-ACC5-57ABDF9315D6}" type="sibTrans" cxnId="{83EF8F8E-A102-45F6-A7C5-3BFBA3DC4DD5}">
      <dgm:prSet/>
      <dgm:spPr/>
      <dgm:t>
        <a:bodyPr/>
        <a:lstStyle/>
        <a:p>
          <a:endParaRPr lang="en-US"/>
        </a:p>
      </dgm:t>
    </dgm:pt>
    <dgm:pt modelId="{2B4CD173-4437-4A33-88DE-3670EBAD9196}">
      <dgm:prSet custT="1"/>
      <dgm:spPr/>
      <dgm:t>
        <a:bodyPr/>
        <a:lstStyle/>
        <a:p>
          <a:r>
            <a:rPr lang="en-US" sz="1100" dirty="0">
              <a:latin typeface="Bell MT" panose="02020503060305020303" pitchFamily="18" charset="0"/>
            </a:rPr>
            <a:t>Ag</a:t>
          </a:r>
        </a:p>
        <a:p>
          <a:r>
            <a:rPr lang="en-US" sz="1100" dirty="0">
              <a:latin typeface="Bell MT" panose="02020503060305020303" pitchFamily="18" charset="0"/>
            </a:rPr>
            <a:t> Mechanics I</a:t>
          </a:r>
        </a:p>
      </dgm:t>
    </dgm:pt>
    <dgm:pt modelId="{FD02B540-BCBA-4357-8BD2-1634212641F8}" type="parTrans" cxnId="{B7285E03-C7D4-4435-802F-C2708C632242}">
      <dgm:prSet/>
      <dgm:spPr/>
      <dgm:t>
        <a:bodyPr/>
        <a:lstStyle/>
        <a:p>
          <a:endParaRPr lang="en-US"/>
        </a:p>
      </dgm:t>
    </dgm:pt>
    <dgm:pt modelId="{14982016-79C1-44B1-AB23-09ECA8CF7314}" type="sibTrans" cxnId="{B7285E03-C7D4-4435-802F-C2708C632242}">
      <dgm:prSet/>
      <dgm:spPr/>
      <dgm:t>
        <a:bodyPr/>
        <a:lstStyle/>
        <a:p>
          <a:endParaRPr lang="en-US"/>
        </a:p>
      </dgm:t>
    </dgm:pt>
    <dgm:pt modelId="{67A3C3B6-4BE9-443F-9603-72BD8F8CE33A}">
      <dgm:prSet custT="1"/>
      <dgm:spPr/>
      <dgm:t>
        <a:bodyPr/>
        <a:lstStyle/>
        <a:p>
          <a:r>
            <a:rPr lang="en-US" sz="1200" dirty="0">
              <a:latin typeface="Bell MT" panose="02020503060305020303" pitchFamily="18" charset="0"/>
            </a:rPr>
            <a:t>Small Engines +</a:t>
          </a:r>
        </a:p>
      </dgm:t>
    </dgm:pt>
    <dgm:pt modelId="{2F379124-53CA-4485-8850-4A8ED020D209}" type="parTrans" cxnId="{C6B7CF5C-866C-4083-B9F1-345457ECC7FE}">
      <dgm:prSet/>
      <dgm:spPr/>
      <dgm:t>
        <a:bodyPr/>
        <a:lstStyle/>
        <a:p>
          <a:endParaRPr lang="en-US"/>
        </a:p>
      </dgm:t>
    </dgm:pt>
    <dgm:pt modelId="{5142B487-BF03-4055-9FD6-167D10BAB006}" type="sibTrans" cxnId="{C6B7CF5C-866C-4083-B9F1-345457ECC7FE}">
      <dgm:prSet/>
      <dgm:spPr/>
      <dgm:t>
        <a:bodyPr/>
        <a:lstStyle/>
        <a:p>
          <a:endParaRPr lang="en-US"/>
        </a:p>
      </dgm:t>
    </dgm:pt>
    <dgm:pt modelId="{4B8AD7B2-3C0E-4F42-8DD2-B4D3CF19406F}">
      <dgm:prSet custT="1"/>
      <dgm:spPr/>
      <dgm:t>
        <a:bodyPr/>
        <a:lstStyle/>
        <a:p>
          <a:r>
            <a:rPr lang="en-US" sz="1200" dirty="0">
              <a:latin typeface="Bell MT" panose="02020503060305020303" pitchFamily="18" charset="0"/>
            </a:rPr>
            <a:t>Diesels</a:t>
          </a:r>
        </a:p>
      </dgm:t>
    </dgm:pt>
    <dgm:pt modelId="{525A9BFF-CD02-4B45-AFCF-6685598F52E8}" type="parTrans" cxnId="{564FCD95-5516-4698-9062-16B47BC1FDC3}">
      <dgm:prSet/>
      <dgm:spPr/>
      <dgm:t>
        <a:bodyPr/>
        <a:lstStyle/>
        <a:p>
          <a:endParaRPr lang="en-US"/>
        </a:p>
      </dgm:t>
    </dgm:pt>
    <dgm:pt modelId="{924CF52F-DDAE-4831-B888-927A63FF4CE5}" type="sibTrans" cxnId="{564FCD95-5516-4698-9062-16B47BC1FDC3}">
      <dgm:prSet/>
      <dgm:spPr/>
      <dgm:t>
        <a:bodyPr/>
        <a:lstStyle/>
        <a:p>
          <a:endParaRPr lang="en-US"/>
        </a:p>
      </dgm:t>
    </dgm:pt>
    <dgm:pt modelId="{25AE2DD6-10AC-4189-A370-DCC4E56863F8}">
      <dgm:prSet custT="1"/>
      <dgm:spPr/>
      <dgm:t>
        <a:bodyPr/>
        <a:lstStyle/>
        <a:p>
          <a:r>
            <a:rPr lang="en-US" sz="1200" dirty="0">
              <a:latin typeface="Bell MT" panose="02020503060305020303" pitchFamily="18" charset="0"/>
            </a:rPr>
            <a:t>Power Systems (2 Periods) </a:t>
          </a:r>
        </a:p>
      </dgm:t>
    </dgm:pt>
    <dgm:pt modelId="{706BC996-A3F3-4315-B6D7-85377CA5F759}" type="parTrans" cxnId="{B18F36BF-DA50-4ED5-99DF-D2ECD8F1F876}">
      <dgm:prSet/>
      <dgm:spPr/>
      <dgm:t>
        <a:bodyPr/>
        <a:lstStyle/>
        <a:p>
          <a:endParaRPr lang="en-US"/>
        </a:p>
      </dgm:t>
    </dgm:pt>
    <dgm:pt modelId="{90A7C747-ABDE-4E28-A6C1-8C2AE1F55908}" type="sibTrans" cxnId="{B18F36BF-DA50-4ED5-99DF-D2ECD8F1F876}">
      <dgm:prSet/>
      <dgm:spPr/>
      <dgm:t>
        <a:bodyPr/>
        <a:lstStyle/>
        <a:p>
          <a:endParaRPr lang="en-US"/>
        </a:p>
      </dgm:t>
    </dgm:pt>
    <dgm:pt modelId="{F0BF8452-C2C9-4652-A7D6-EC57A5AEACBC}">
      <dgm:prSet custT="1"/>
      <dgm:spPr/>
      <dgm:t>
        <a:bodyPr/>
        <a:lstStyle/>
        <a:p>
          <a:r>
            <a:rPr lang="en-US" sz="1400" b="1" dirty="0">
              <a:latin typeface="Bell MT" panose="02020503060305020303" pitchFamily="18" charset="0"/>
              <a:cs typeface="Aharoni" panose="02010803020104030203"/>
            </a:rPr>
            <a:t>Ag. Business</a:t>
          </a:r>
        </a:p>
      </dgm:t>
    </dgm:pt>
    <dgm:pt modelId="{536C39F1-24F1-45CA-8296-9DF7DD63A0D1}" type="parTrans" cxnId="{30D5691C-95CB-40B4-9CD3-86DEEEF8E3DC}">
      <dgm:prSet/>
      <dgm:spPr/>
      <dgm:t>
        <a:bodyPr/>
        <a:lstStyle/>
        <a:p>
          <a:endParaRPr lang="en-US"/>
        </a:p>
      </dgm:t>
    </dgm:pt>
    <dgm:pt modelId="{7CAFC2E1-0D0E-4FB9-8665-5B0C2C6C9B0C}" type="sibTrans" cxnId="{30D5691C-95CB-40B4-9CD3-86DEEEF8E3DC}">
      <dgm:prSet/>
      <dgm:spPr/>
      <dgm:t>
        <a:bodyPr/>
        <a:lstStyle/>
        <a:p>
          <a:endParaRPr lang="en-US"/>
        </a:p>
      </dgm:t>
    </dgm:pt>
    <dgm:pt modelId="{1756C430-06B2-42B3-9E0A-26D14963ABC1}">
      <dgm:prSet custT="1"/>
      <dgm:spPr/>
      <dgm:t>
        <a:bodyPr/>
        <a:lstStyle/>
        <a:p>
          <a:r>
            <a:rPr lang="en-US" sz="1000" dirty="0">
              <a:latin typeface="Bell MT" panose="02020503060305020303" pitchFamily="18" charset="0"/>
            </a:rPr>
            <a:t>Intro to Ag. Business + (*G)</a:t>
          </a:r>
        </a:p>
      </dgm:t>
    </dgm:pt>
    <dgm:pt modelId="{2F632941-A0C7-436E-B16D-3449FA5C0179}" type="parTrans" cxnId="{1A7124A0-CAED-4F0A-B5D6-22DE55F3B341}">
      <dgm:prSet/>
      <dgm:spPr/>
      <dgm:t>
        <a:bodyPr/>
        <a:lstStyle/>
        <a:p>
          <a:endParaRPr lang="en-US"/>
        </a:p>
      </dgm:t>
    </dgm:pt>
    <dgm:pt modelId="{EAF8AAE2-B28E-44B5-8B27-B47B47512C47}" type="sibTrans" cxnId="{1A7124A0-CAED-4F0A-B5D6-22DE55F3B341}">
      <dgm:prSet/>
      <dgm:spPr/>
      <dgm:t>
        <a:bodyPr/>
        <a:lstStyle/>
        <a:p>
          <a:endParaRPr lang="en-US"/>
        </a:p>
      </dgm:t>
    </dgm:pt>
    <dgm:pt modelId="{0FBEED75-BD52-40EE-9C9E-139F167112B1}">
      <dgm:prSet custT="1"/>
      <dgm:spPr/>
      <dgm:t>
        <a:bodyPr/>
        <a:lstStyle/>
        <a:p>
          <a:r>
            <a:rPr lang="en-US" sz="900" dirty="0">
              <a:latin typeface="Bell MT" panose="02020503060305020303" pitchFamily="18" charset="0"/>
            </a:rPr>
            <a:t>Foundations of Money and Finance in Ag. Business +</a:t>
          </a:r>
        </a:p>
      </dgm:t>
    </dgm:pt>
    <dgm:pt modelId="{D34721C1-11D4-4211-AE8B-1EF33B163D78}" type="parTrans" cxnId="{413C6EFE-04C8-455C-8845-7DB1D076F0E7}">
      <dgm:prSet/>
      <dgm:spPr/>
      <dgm:t>
        <a:bodyPr/>
        <a:lstStyle/>
        <a:p>
          <a:endParaRPr lang="en-US"/>
        </a:p>
      </dgm:t>
    </dgm:pt>
    <dgm:pt modelId="{79D7D154-7944-4C90-9EAA-F3991E069E16}" type="sibTrans" cxnId="{413C6EFE-04C8-455C-8845-7DB1D076F0E7}">
      <dgm:prSet/>
      <dgm:spPr/>
      <dgm:t>
        <a:bodyPr/>
        <a:lstStyle/>
        <a:p>
          <a:endParaRPr lang="en-US"/>
        </a:p>
      </dgm:t>
    </dgm:pt>
    <dgm:pt modelId="{67894343-5BE1-4B6E-9950-90EBAEFF699C}">
      <dgm:prSet custT="1"/>
      <dgm:spPr/>
      <dgm:t>
        <a:bodyPr/>
        <a:lstStyle/>
        <a:p>
          <a:r>
            <a:rPr lang="en-US" sz="1100" dirty="0">
              <a:latin typeface="Bell MT" panose="02020503060305020303" pitchFamily="18" charset="0"/>
            </a:rPr>
            <a:t>Ag. Econ (*G) and Government </a:t>
          </a:r>
          <a:r>
            <a:rPr lang="en-US" sz="1200" dirty="0">
              <a:latin typeface="Bell MT" panose="02020503060305020303" pitchFamily="18" charset="0"/>
            </a:rPr>
            <a:t>+(*A)</a:t>
          </a:r>
        </a:p>
      </dgm:t>
    </dgm:pt>
    <dgm:pt modelId="{14C9B3CD-3587-4129-BE1F-1F1395375E76}" type="parTrans" cxnId="{79F4C3EB-9FC3-4A25-8D10-F4F2FAD4924A}">
      <dgm:prSet/>
      <dgm:spPr/>
      <dgm:t>
        <a:bodyPr/>
        <a:lstStyle/>
        <a:p>
          <a:endParaRPr lang="en-US"/>
        </a:p>
      </dgm:t>
    </dgm:pt>
    <dgm:pt modelId="{AF32F332-66CE-407D-B983-838E8BADF6D8}" type="sibTrans" cxnId="{79F4C3EB-9FC3-4A25-8D10-F4F2FAD4924A}">
      <dgm:prSet/>
      <dgm:spPr/>
      <dgm:t>
        <a:bodyPr/>
        <a:lstStyle/>
        <a:p>
          <a:endParaRPr lang="en-US"/>
        </a:p>
      </dgm:t>
    </dgm:pt>
    <dgm:pt modelId="{FA068746-CAAF-4CC9-BDF6-2D9EEC971402}">
      <dgm:prSet custT="1"/>
      <dgm:spPr/>
      <dgm:t>
        <a:bodyPr/>
        <a:lstStyle/>
        <a:p>
          <a:r>
            <a:rPr lang="en-US" sz="1200" dirty="0">
              <a:latin typeface="Bell MT" panose="02020503060305020303" pitchFamily="18" charset="0"/>
            </a:rPr>
            <a:t>Ag Physics (*D)</a:t>
          </a:r>
          <a:endParaRPr lang="en-US" sz="1200" dirty="0"/>
        </a:p>
      </dgm:t>
    </dgm:pt>
    <dgm:pt modelId="{4A795B6F-DEC0-490F-823A-3D12BDBF179B}" type="parTrans" cxnId="{9080704F-17C1-4F64-9E18-C5B746125DE9}">
      <dgm:prSet/>
      <dgm:spPr/>
      <dgm:t>
        <a:bodyPr/>
        <a:lstStyle/>
        <a:p>
          <a:endParaRPr lang="en-US"/>
        </a:p>
      </dgm:t>
    </dgm:pt>
    <dgm:pt modelId="{65DF1301-C136-4568-A790-86B5A2424B0B}" type="sibTrans" cxnId="{9080704F-17C1-4F64-9E18-C5B746125DE9}">
      <dgm:prSet/>
      <dgm:spPr/>
      <dgm:t>
        <a:bodyPr/>
        <a:lstStyle/>
        <a:p>
          <a:endParaRPr lang="en-US"/>
        </a:p>
      </dgm:t>
    </dgm:pt>
    <dgm:pt modelId="{E08652D8-181B-47B9-920F-3DB120F00300}" type="pres">
      <dgm:prSet presAssocID="{ADA2FBB6-1D11-4A32-8DA0-9057B27E134B}" presName="diagram" presStyleCnt="0">
        <dgm:presLayoutVars>
          <dgm:chPref val="1"/>
          <dgm:dir/>
          <dgm:animOne val="branch"/>
          <dgm:animLvl val="lvl"/>
          <dgm:resizeHandles/>
        </dgm:presLayoutVars>
      </dgm:prSet>
      <dgm:spPr/>
    </dgm:pt>
    <dgm:pt modelId="{BD9CEA0E-BD7D-427E-AD93-D4296A10EA20}" type="pres">
      <dgm:prSet presAssocID="{D32432B5-DDD2-49AA-9698-A5E5FDEF4569}" presName="root" presStyleCnt="0"/>
      <dgm:spPr/>
    </dgm:pt>
    <dgm:pt modelId="{69613C83-8552-48D2-8204-901F360555FD}" type="pres">
      <dgm:prSet presAssocID="{D32432B5-DDD2-49AA-9698-A5E5FDEF4569}" presName="rootComposite" presStyleCnt="0"/>
      <dgm:spPr/>
    </dgm:pt>
    <dgm:pt modelId="{16E10C4B-FAF7-4A0F-A9AF-5BEB001F67D6}" type="pres">
      <dgm:prSet presAssocID="{D32432B5-DDD2-49AA-9698-A5E5FDEF4569}" presName="rootText" presStyleLbl="node1" presStyleIdx="0" presStyleCnt="7" custLinFactNeighborX="-316" custLinFactNeighborY="-1494"/>
      <dgm:spPr/>
    </dgm:pt>
    <dgm:pt modelId="{0949F2EC-0F0F-4689-8ED5-0FF4DE0FDD92}" type="pres">
      <dgm:prSet presAssocID="{D32432B5-DDD2-49AA-9698-A5E5FDEF4569}" presName="rootConnector" presStyleLbl="node1" presStyleIdx="0" presStyleCnt="7"/>
      <dgm:spPr/>
    </dgm:pt>
    <dgm:pt modelId="{8BBBBC94-01C9-48EC-900D-F1E4B91F9A44}" type="pres">
      <dgm:prSet presAssocID="{D32432B5-DDD2-49AA-9698-A5E5FDEF4569}" presName="childShape" presStyleCnt="0"/>
      <dgm:spPr/>
    </dgm:pt>
    <dgm:pt modelId="{9C489BD9-01DB-43CD-B31E-53D71F177D38}" type="pres">
      <dgm:prSet presAssocID="{9E44D7F7-57B7-42D1-A795-C4DAECE6FB01}" presName="Name13" presStyleLbl="parChTrans1D2" presStyleIdx="0" presStyleCnt="24"/>
      <dgm:spPr/>
    </dgm:pt>
    <dgm:pt modelId="{41F843C2-7B3D-46A3-84BC-0E86760B9EC1}" type="pres">
      <dgm:prSet presAssocID="{1AB151D4-5B13-464A-815F-B3DD349990FF}" presName="childText" presStyleLbl="bgAcc1" presStyleIdx="0" presStyleCnt="24" custScaleY="77808">
        <dgm:presLayoutVars>
          <dgm:bulletEnabled val="1"/>
        </dgm:presLayoutVars>
      </dgm:prSet>
      <dgm:spPr/>
    </dgm:pt>
    <dgm:pt modelId="{D421F286-A95A-41FF-A61B-BC02A17CCAAF}" type="pres">
      <dgm:prSet presAssocID="{E3F3D61E-EC11-45BA-871A-A76D831E8BA4}" presName="Name13" presStyleLbl="parChTrans1D2" presStyleIdx="1" presStyleCnt="24"/>
      <dgm:spPr/>
    </dgm:pt>
    <dgm:pt modelId="{2C4B1EE3-FD5D-48E3-9B15-958792DACAAE}" type="pres">
      <dgm:prSet presAssocID="{2AAD5381-D3F5-4298-8830-019DC18025CE}" presName="childText" presStyleLbl="bgAcc1" presStyleIdx="1" presStyleCnt="24" custScaleX="105792" custScaleY="82030">
        <dgm:presLayoutVars>
          <dgm:bulletEnabled val="1"/>
        </dgm:presLayoutVars>
      </dgm:prSet>
      <dgm:spPr/>
    </dgm:pt>
    <dgm:pt modelId="{0DD21643-3B1C-45C9-9A88-737A92D04C9E}" type="pres">
      <dgm:prSet presAssocID="{281E45C1-4D43-4A3E-B66E-30474046ED54}" presName="Name13" presStyleLbl="parChTrans1D2" presStyleIdx="2" presStyleCnt="24"/>
      <dgm:spPr/>
    </dgm:pt>
    <dgm:pt modelId="{BACAAA08-3D0E-4B75-B761-B438551146FA}" type="pres">
      <dgm:prSet presAssocID="{8C8B748C-00C6-4545-B8CE-9E5915052F13}" presName="childText" presStyleLbl="bgAcc1" presStyleIdx="2" presStyleCnt="24" custScaleY="93891">
        <dgm:presLayoutVars>
          <dgm:bulletEnabled val="1"/>
        </dgm:presLayoutVars>
      </dgm:prSet>
      <dgm:spPr/>
    </dgm:pt>
    <dgm:pt modelId="{F81F08B5-3E82-477C-AD71-FBFA626DE589}" type="pres">
      <dgm:prSet presAssocID="{E7F8A782-198E-45BE-B146-DBC33D518DB2}" presName="Name13" presStyleLbl="parChTrans1D2" presStyleIdx="3" presStyleCnt="24"/>
      <dgm:spPr/>
    </dgm:pt>
    <dgm:pt modelId="{9D05B371-2357-4598-81C3-789DB3ACECAE}" type="pres">
      <dgm:prSet presAssocID="{3B955D46-37FA-46DF-90F4-753CED1BA65B}" presName="childText" presStyleLbl="bgAcc1" presStyleIdx="3" presStyleCnt="24" custScaleY="96964">
        <dgm:presLayoutVars>
          <dgm:bulletEnabled val="1"/>
        </dgm:presLayoutVars>
      </dgm:prSet>
      <dgm:spPr/>
    </dgm:pt>
    <dgm:pt modelId="{B3AF9A4B-BCE9-461D-8935-01075C5ACE69}" type="pres">
      <dgm:prSet presAssocID="{A5510F98-955B-44DC-AD47-553C7A3E45FE}" presName="root" presStyleCnt="0"/>
      <dgm:spPr/>
    </dgm:pt>
    <dgm:pt modelId="{06C8485C-447D-40D0-9B6F-2DE9BD36FE57}" type="pres">
      <dgm:prSet presAssocID="{A5510F98-955B-44DC-AD47-553C7A3E45FE}" presName="rootComposite" presStyleCnt="0"/>
      <dgm:spPr/>
    </dgm:pt>
    <dgm:pt modelId="{8071920B-BBE3-4F36-BCC1-8B2C6D5EF6AD}" type="pres">
      <dgm:prSet presAssocID="{A5510F98-955B-44DC-AD47-553C7A3E45FE}" presName="rootText" presStyleLbl="node1" presStyleIdx="1" presStyleCnt="7" custLinFactNeighborX="-1325" custLinFactNeighborY="941"/>
      <dgm:spPr/>
    </dgm:pt>
    <dgm:pt modelId="{EDBBEEA7-C92A-49FF-A23D-36382A393B19}" type="pres">
      <dgm:prSet presAssocID="{A5510F98-955B-44DC-AD47-553C7A3E45FE}" presName="rootConnector" presStyleLbl="node1" presStyleIdx="1" presStyleCnt="7"/>
      <dgm:spPr/>
    </dgm:pt>
    <dgm:pt modelId="{E224DC64-58E6-4C28-A67E-F08F3F1BE977}" type="pres">
      <dgm:prSet presAssocID="{A5510F98-955B-44DC-AD47-553C7A3E45FE}" presName="childShape" presStyleCnt="0"/>
      <dgm:spPr/>
    </dgm:pt>
    <dgm:pt modelId="{10307B34-3055-48B8-8ED9-DE7B3F359D78}" type="pres">
      <dgm:prSet presAssocID="{FD02B540-BCBA-4357-8BD2-1634212641F8}" presName="Name13" presStyleLbl="parChTrans1D2" presStyleIdx="4" presStyleCnt="24"/>
      <dgm:spPr/>
    </dgm:pt>
    <dgm:pt modelId="{582A9BFD-00F6-4150-9C5C-BBA821D3AEB8}" type="pres">
      <dgm:prSet presAssocID="{2B4CD173-4437-4A33-88DE-3670EBAD9196}" presName="childText" presStyleLbl="bgAcc1" presStyleIdx="4" presStyleCnt="24" custScaleY="77808">
        <dgm:presLayoutVars>
          <dgm:bulletEnabled val="1"/>
        </dgm:presLayoutVars>
      </dgm:prSet>
      <dgm:spPr/>
    </dgm:pt>
    <dgm:pt modelId="{E3B4C863-2EF7-40E4-99BB-41EB52BCE2F1}" type="pres">
      <dgm:prSet presAssocID="{2F379124-53CA-4485-8850-4A8ED020D209}" presName="Name13" presStyleLbl="parChTrans1D2" presStyleIdx="5" presStyleCnt="24"/>
      <dgm:spPr/>
    </dgm:pt>
    <dgm:pt modelId="{4BC13FD6-21BA-45E8-A167-5E7F8CC91868}" type="pres">
      <dgm:prSet presAssocID="{67A3C3B6-4BE9-443F-9603-72BD8F8CE33A}" presName="childText" presStyleLbl="bgAcc1" presStyleIdx="5" presStyleCnt="24" custScaleY="70802">
        <dgm:presLayoutVars>
          <dgm:bulletEnabled val="1"/>
        </dgm:presLayoutVars>
      </dgm:prSet>
      <dgm:spPr/>
    </dgm:pt>
    <dgm:pt modelId="{6E123D8A-F51B-4C8D-AEBE-05A396CAF7B8}" type="pres">
      <dgm:prSet presAssocID="{525A9BFF-CD02-4B45-AFCF-6685598F52E8}" presName="Name13" presStyleLbl="parChTrans1D2" presStyleIdx="6" presStyleCnt="24"/>
      <dgm:spPr/>
    </dgm:pt>
    <dgm:pt modelId="{A277DE9F-C3ED-4684-992A-C2F2662907E6}" type="pres">
      <dgm:prSet presAssocID="{4B8AD7B2-3C0E-4F42-8DD2-B4D3CF19406F}" presName="childText" presStyleLbl="bgAcc1" presStyleIdx="6" presStyleCnt="24" custScaleY="77809">
        <dgm:presLayoutVars>
          <dgm:bulletEnabled val="1"/>
        </dgm:presLayoutVars>
      </dgm:prSet>
      <dgm:spPr/>
    </dgm:pt>
    <dgm:pt modelId="{9744143A-6A43-459B-BA71-114FCBEDC7D7}" type="pres">
      <dgm:prSet presAssocID="{706BC996-A3F3-4315-B6D7-85377CA5F759}" presName="Name13" presStyleLbl="parChTrans1D2" presStyleIdx="7" presStyleCnt="24"/>
      <dgm:spPr/>
    </dgm:pt>
    <dgm:pt modelId="{735696E7-0E5E-493F-9846-D2778070BAC9}" type="pres">
      <dgm:prSet presAssocID="{25AE2DD6-10AC-4189-A370-DCC4E56863F8}" presName="childText" presStyleLbl="bgAcc1" presStyleIdx="7" presStyleCnt="24" custScaleY="111456">
        <dgm:presLayoutVars>
          <dgm:bulletEnabled val="1"/>
        </dgm:presLayoutVars>
      </dgm:prSet>
      <dgm:spPr/>
    </dgm:pt>
    <dgm:pt modelId="{8A659B30-F287-43B4-8C9B-66D3799FCE4F}" type="pres">
      <dgm:prSet presAssocID="{AEF0EA46-469D-4579-8A18-27EB189766DC}" presName="root" presStyleCnt="0"/>
      <dgm:spPr/>
    </dgm:pt>
    <dgm:pt modelId="{D8DD6C3B-740F-4809-8109-7A1FC0D617E0}" type="pres">
      <dgm:prSet presAssocID="{AEF0EA46-469D-4579-8A18-27EB189766DC}" presName="rootComposite" presStyleCnt="0"/>
      <dgm:spPr/>
    </dgm:pt>
    <dgm:pt modelId="{6CF16DE8-0248-45F0-BEFF-F55546497F5F}" type="pres">
      <dgm:prSet presAssocID="{AEF0EA46-469D-4579-8A18-27EB189766DC}" presName="rootText" presStyleLbl="node1" presStyleIdx="2" presStyleCnt="7" custLinFactNeighborX="-11233" custLinFactNeighborY="6827"/>
      <dgm:spPr/>
    </dgm:pt>
    <dgm:pt modelId="{CAE84637-222D-4A9A-9C60-52718F3FD5EC}" type="pres">
      <dgm:prSet presAssocID="{AEF0EA46-469D-4579-8A18-27EB189766DC}" presName="rootConnector" presStyleLbl="node1" presStyleIdx="2" presStyleCnt="7"/>
      <dgm:spPr/>
    </dgm:pt>
    <dgm:pt modelId="{1791AEA4-8539-442C-8EF3-16F2B64CE357}" type="pres">
      <dgm:prSet presAssocID="{AEF0EA46-469D-4579-8A18-27EB189766DC}" presName="childShape" presStyleCnt="0"/>
      <dgm:spPr/>
    </dgm:pt>
    <dgm:pt modelId="{73381518-D792-44D5-8C93-DCDE4C42EB46}" type="pres">
      <dgm:prSet presAssocID="{583D6ACF-F9D2-4C54-87E9-5EED6352D2B5}" presName="Name13" presStyleLbl="parChTrans1D2" presStyleIdx="8" presStyleCnt="24"/>
      <dgm:spPr/>
    </dgm:pt>
    <dgm:pt modelId="{8349E224-197B-494E-9171-3AF09DCD400A}" type="pres">
      <dgm:prSet presAssocID="{41F38D51-FF47-4377-AE67-2064E49D306F}" presName="childText" presStyleLbl="bgAcc1" presStyleIdx="8" presStyleCnt="24" custScaleY="69906">
        <dgm:presLayoutVars>
          <dgm:bulletEnabled val="1"/>
        </dgm:presLayoutVars>
      </dgm:prSet>
      <dgm:spPr/>
    </dgm:pt>
    <dgm:pt modelId="{76B42FDE-45D2-4F5B-A817-FA97647DB140}" type="pres">
      <dgm:prSet presAssocID="{4F421599-E0DD-471E-A26F-A0CC53DE85C2}" presName="Name13" presStyleLbl="parChTrans1D2" presStyleIdx="9" presStyleCnt="24"/>
      <dgm:spPr/>
    </dgm:pt>
    <dgm:pt modelId="{47DC0087-F314-4D4E-A730-CF30D412EF67}" type="pres">
      <dgm:prSet presAssocID="{729CBB86-7898-4B4A-837F-D642B7F1BAFD}" presName="childText" presStyleLbl="bgAcc1" presStyleIdx="9" presStyleCnt="24" custScaleY="104497">
        <dgm:presLayoutVars>
          <dgm:bulletEnabled val="1"/>
        </dgm:presLayoutVars>
      </dgm:prSet>
      <dgm:spPr/>
    </dgm:pt>
    <dgm:pt modelId="{5F69CB1B-E29B-4BE6-8494-81800B43328F}" type="pres">
      <dgm:prSet presAssocID="{4A795B6F-DEC0-490F-823A-3D12BDBF179B}" presName="Name13" presStyleLbl="parChTrans1D2" presStyleIdx="10" presStyleCnt="24"/>
      <dgm:spPr/>
    </dgm:pt>
    <dgm:pt modelId="{49897C6F-4BCF-4386-8B46-27D17826891A}" type="pres">
      <dgm:prSet presAssocID="{FA068746-CAAF-4CC9-BDF6-2D9EEC971402}" presName="childText" presStyleLbl="bgAcc1" presStyleIdx="10" presStyleCnt="24">
        <dgm:presLayoutVars>
          <dgm:bulletEnabled val="1"/>
        </dgm:presLayoutVars>
      </dgm:prSet>
      <dgm:spPr/>
    </dgm:pt>
    <dgm:pt modelId="{7382A1C7-8992-4F89-8E78-B60ED71600EF}" type="pres">
      <dgm:prSet presAssocID="{EAB4633B-BBBF-4936-B7EA-0C549C49CBCB}" presName="root" presStyleCnt="0"/>
      <dgm:spPr/>
    </dgm:pt>
    <dgm:pt modelId="{841969EA-CB23-4DA4-9D47-78AF44623DE1}" type="pres">
      <dgm:prSet presAssocID="{EAB4633B-BBBF-4936-B7EA-0C549C49CBCB}" presName="rootComposite" presStyleCnt="0"/>
      <dgm:spPr/>
    </dgm:pt>
    <dgm:pt modelId="{28CE87E8-6511-4B34-A5A6-C6FD8AF585D1}" type="pres">
      <dgm:prSet presAssocID="{EAB4633B-BBBF-4936-B7EA-0C549C49CBCB}" presName="rootText" presStyleLbl="node1" presStyleIdx="3" presStyleCnt="7" custScaleY="80442"/>
      <dgm:spPr/>
    </dgm:pt>
    <dgm:pt modelId="{510E76C0-1753-4DBF-89E4-6A7770D6086E}" type="pres">
      <dgm:prSet presAssocID="{EAB4633B-BBBF-4936-B7EA-0C549C49CBCB}" presName="rootConnector" presStyleLbl="node1" presStyleIdx="3" presStyleCnt="7"/>
      <dgm:spPr/>
    </dgm:pt>
    <dgm:pt modelId="{70B29535-1355-4E42-856F-28BA60AC97E1}" type="pres">
      <dgm:prSet presAssocID="{EAB4633B-BBBF-4936-B7EA-0C549C49CBCB}" presName="childShape" presStyleCnt="0"/>
      <dgm:spPr/>
    </dgm:pt>
    <dgm:pt modelId="{0CAFBBD9-5D70-48AA-883B-171A3B65C5B6}" type="pres">
      <dgm:prSet presAssocID="{62CA12A0-CA2E-4459-84FB-BAD40E296FB1}" presName="Name13" presStyleLbl="parChTrans1D2" presStyleIdx="11" presStyleCnt="24"/>
      <dgm:spPr/>
    </dgm:pt>
    <dgm:pt modelId="{329DC575-3745-43B4-9A15-3F2818DC25FB}" type="pres">
      <dgm:prSet presAssocID="{895FFCDD-F408-41A6-8E98-7313F033ADEE}" presName="childText" presStyleLbl="bgAcc1" presStyleIdx="11" presStyleCnt="24" custScaleX="105097" custScaleY="93637">
        <dgm:presLayoutVars>
          <dgm:bulletEnabled val="1"/>
        </dgm:presLayoutVars>
      </dgm:prSet>
      <dgm:spPr/>
    </dgm:pt>
    <dgm:pt modelId="{F01453CB-742F-4E50-BBFE-8AC6326C0DCF}" type="pres">
      <dgm:prSet presAssocID="{BFD91AB5-97C3-48D3-BC20-24D229C284D8}" presName="Name13" presStyleLbl="parChTrans1D2" presStyleIdx="12" presStyleCnt="24"/>
      <dgm:spPr/>
    </dgm:pt>
    <dgm:pt modelId="{E8E32D08-F012-4EDB-858A-F501C7BF1F4D}" type="pres">
      <dgm:prSet presAssocID="{8F7C8F34-4298-4160-8DDF-36050541CB99}" presName="childText" presStyleLbl="bgAcc1" presStyleIdx="12" presStyleCnt="24" custScaleY="100128">
        <dgm:presLayoutVars>
          <dgm:bulletEnabled val="1"/>
        </dgm:presLayoutVars>
      </dgm:prSet>
      <dgm:spPr/>
    </dgm:pt>
    <dgm:pt modelId="{DE5B0862-9E5E-4567-9054-27658A02D9AC}" type="pres">
      <dgm:prSet presAssocID="{070949DF-2872-45B8-B831-27159484757E}" presName="Name13" presStyleLbl="parChTrans1D2" presStyleIdx="13" presStyleCnt="24"/>
      <dgm:spPr/>
    </dgm:pt>
    <dgm:pt modelId="{262A049E-462C-42BC-BAE4-818A02EE4E08}" type="pres">
      <dgm:prSet presAssocID="{C6479D08-7219-49AA-A2BE-DC9420877A71}" presName="childText" presStyleLbl="bgAcc1" presStyleIdx="13" presStyleCnt="24" custScaleY="88402">
        <dgm:presLayoutVars>
          <dgm:bulletEnabled val="1"/>
        </dgm:presLayoutVars>
      </dgm:prSet>
      <dgm:spPr/>
    </dgm:pt>
    <dgm:pt modelId="{63D40A8A-7713-448E-8CE5-92054C828F33}" type="pres">
      <dgm:prSet presAssocID="{4605B33D-5C9A-4D9A-BD21-AC22C49CD8D8}" presName="Name13" presStyleLbl="parChTrans1D2" presStyleIdx="14" presStyleCnt="24"/>
      <dgm:spPr/>
    </dgm:pt>
    <dgm:pt modelId="{CDD8928D-E0CB-4CDB-A520-A9329DC486D2}" type="pres">
      <dgm:prSet presAssocID="{9FE29FC7-DE4B-414D-B6E9-0EDC8D756351}" presName="childText" presStyleLbl="bgAcc1" presStyleIdx="14" presStyleCnt="24" custScaleY="110586">
        <dgm:presLayoutVars>
          <dgm:bulletEnabled val="1"/>
        </dgm:presLayoutVars>
      </dgm:prSet>
      <dgm:spPr/>
    </dgm:pt>
    <dgm:pt modelId="{3088E142-D7A9-4C49-8747-D14DF213CC21}" type="pres">
      <dgm:prSet presAssocID="{3095169E-627C-425B-8908-A9D606A75E0E}" presName="root" presStyleCnt="0"/>
      <dgm:spPr/>
    </dgm:pt>
    <dgm:pt modelId="{CF9EA030-DAEF-4CF6-BB95-91F2276E1CC3}" type="pres">
      <dgm:prSet presAssocID="{3095169E-627C-425B-8908-A9D606A75E0E}" presName="rootComposite" presStyleCnt="0"/>
      <dgm:spPr/>
    </dgm:pt>
    <dgm:pt modelId="{02AA408A-C8F8-487B-A55A-2EB136CEF8AF}" type="pres">
      <dgm:prSet presAssocID="{3095169E-627C-425B-8908-A9D606A75E0E}" presName="rootText" presStyleLbl="node1" presStyleIdx="4" presStyleCnt="7" custScaleX="107169" custScaleY="80442" custLinFactNeighborX="734" custLinFactNeighborY="-1812"/>
      <dgm:spPr/>
    </dgm:pt>
    <dgm:pt modelId="{D713440C-98D9-4146-8DC0-500429A65CD9}" type="pres">
      <dgm:prSet presAssocID="{3095169E-627C-425B-8908-A9D606A75E0E}" presName="rootConnector" presStyleLbl="node1" presStyleIdx="4" presStyleCnt="7"/>
      <dgm:spPr/>
    </dgm:pt>
    <dgm:pt modelId="{157A58B2-2541-49D0-B634-0F3DECAD79C8}" type="pres">
      <dgm:prSet presAssocID="{3095169E-627C-425B-8908-A9D606A75E0E}" presName="childShape" presStyleCnt="0"/>
      <dgm:spPr/>
    </dgm:pt>
    <dgm:pt modelId="{8183E1DC-4345-46A1-8825-B33CA19988BB}" type="pres">
      <dgm:prSet presAssocID="{AD39E23C-107D-44C7-A057-C462D33F7515}" presName="Name13" presStyleLbl="parChTrans1D2" presStyleIdx="15" presStyleCnt="24"/>
      <dgm:spPr/>
    </dgm:pt>
    <dgm:pt modelId="{9554343B-8834-45FF-83CC-24CA668E67EF}" type="pres">
      <dgm:prSet presAssocID="{A59AD3C3-DD46-4809-BA31-22AC494ED6F3}" presName="childText" presStyleLbl="bgAcc1" presStyleIdx="15" presStyleCnt="24" custScaleX="116789" custScaleY="70802">
        <dgm:presLayoutVars>
          <dgm:bulletEnabled val="1"/>
        </dgm:presLayoutVars>
      </dgm:prSet>
      <dgm:spPr/>
    </dgm:pt>
    <dgm:pt modelId="{E0D7CAA7-E654-48BA-8EB6-BAF1D87768F2}" type="pres">
      <dgm:prSet presAssocID="{C9954A2C-B856-4327-B5AA-F2248EB2446F}" presName="Name13" presStyleLbl="parChTrans1D2" presStyleIdx="16" presStyleCnt="24"/>
      <dgm:spPr/>
    </dgm:pt>
    <dgm:pt modelId="{7C6D2287-2C46-44FD-8BC8-2ED6005F50BF}" type="pres">
      <dgm:prSet presAssocID="{F0576DCE-8337-4D8E-9C0A-AE94D99D1980}" presName="childText" presStyleLbl="bgAcc1" presStyleIdx="16" presStyleCnt="24" custScaleX="116789" custScaleY="77809">
        <dgm:presLayoutVars>
          <dgm:bulletEnabled val="1"/>
        </dgm:presLayoutVars>
      </dgm:prSet>
      <dgm:spPr/>
    </dgm:pt>
    <dgm:pt modelId="{0C27501A-44D5-4087-9331-9A344FCB9E02}" type="pres">
      <dgm:prSet presAssocID="{F4C5FDF4-81C3-4348-A2F6-9E5D150FA6B6}" presName="Name13" presStyleLbl="parChTrans1D2" presStyleIdx="17" presStyleCnt="24"/>
      <dgm:spPr/>
    </dgm:pt>
    <dgm:pt modelId="{04811C6A-E3B2-4950-BE1E-34B4DCC926A2}" type="pres">
      <dgm:prSet presAssocID="{C5693361-F016-4293-81F2-0FBBAB9185A1}" presName="childText" presStyleLbl="bgAcc1" presStyleIdx="17" presStyleCnt="24" custScaleX="122293" custScaleY="70801">
        <dgm:presLayoutVars>
          <dgm:bulletEnabled val="1"/>
        </dgm:presLayoutVars>
      </dgm:prSet>
      <dgm:spPr/>
    </dgm:pt>
    <dgm:pt modelId="{B7E1B9DD-948F-4B3A-A39A-6FE830A82061}" type="pres">
      <dgm:prSet presAssocID="{DDC7446E-0F45-4B17-BE6C-0ED9AF81685C}" presName="root" presStyleCnt="0"/>
      <dgm:spPr/>
    </dgm:pt>
    <dgm:pt modelId="{7F6DAB48-4BDF-4ECF-92BE-9B13CBE96A1E}" type="pres">
      <dgm:prSet presAssocID="{DDC7446E-0F45-4B17-BE6C-0ED9AF81685C}" presName="rootComposite" presStyleCnt="0"/>
      <dgm:spPr/>
    </dgm:pt>
    <dgm:pt modelId="{83D847E9-81E7-4A53-ACFA-C8F71ED43D1A}" type="pres">
      <dgm:prSet presAssocID="{DDC7446E-0F45-4B17-BE6C-0ED9AF81685C}" presName="rootText" presStyleLbl="node1" presStyleIdx="5" presStyleCnt="7" custScaleY="80442"/>
      <dgm:spPr/>
    </dgm:pt>
    <dgm:pt modelId="{B68B5CDD-CA41-444A-B99E-3BC1DE5EA523}" type="pres">
      <dgm:prSet presAssocID="{DDC7446E-0F45-4B17-BE6C-0ED9AF81685C}" presName="rootConnector" presStyleLbl="node1" presStyleIdx="5" presStyleCnt="7"/>
      <dgm:spPr/>
    </dgm:pt>
    <dgm:pt modelId="{1EA695EC-E616-489F-922C-54644F589675}" type="pres">
      <dgm:prSet presAssocID="{DDC7446E-0F45-4B17-BE6C-0ED9AF81685C}" presName="childShape" presStyleCnt="0"/>
      <dgm:spPr/>
    </dgm:pt>
    <dgm:pt modelId="{9E8BE701-4473-4D0B-A1C2-535B138761E3}" type="pres">
      <dgm:prSet presAssocID="{128DA4F2-023B-46E9-9DDE-254408FAD3A6}" presName="Name13" presStyleLbl="parChTrans1D2" presStyleIdx="18" presStyleCnt="24"/>
      <dgm:spPr/>
    </dgm:pt>
    <dgm:pt modelId="{279E5824-575F-49C5-B478-2BA545A763EB}" type="pres">
      <dgm:prSet presAssocID="{346C1EAA-F566-471D-BA6F-DD72F6C2EF70}" presName="childText" presStyleLbl="bgAcc1" presStyleIdx="18" presStyleCnt="24" custScaleY="77808">
        <dgm:presLayoutVars>
          <dgm:bulletEnabled val="1"/>
        </dgm:presLayoutVars>
      </dgm:prSet>
      <dgm:spPr/>
    </dgm:pt>
    <dgm:pt modelId="{EF1B466C-76EF-482D-B8F1-82EC946993D8}" type="pres">
      <dgm:prSet presAssocID="{2F3B1961-4A4B-40F1-B80A-7773554061C8}" presName="Name13" presStyleLbl="parChTrans1D2" presStyleIdx="19" presStyleCnt="24"/>
      <dgm:spPr/>
    </dgm:pt>
    <dgm:pt modelId="{3749E307-6170-4DC5-8B62-F22D95D38C40}" type="pres">
      <dgm:prSet presAssocID="{881ED106-5560-49B2-AA6C-147DEB3F6A5F}" presName="childText" presStyleLbl="bgAcc1" presStyleIdx="19" presStyleCnt="24" custScaleY="86577">
        <dgm:presLayoutVars>
          <dgm:bulletEnabled val="1"/>
        </dgm:presLayoutVars>
      </dgm:prSet>
      <dgm:spPr/>
    </dgm:pt>
    <dgm:pt modelId="{A2AE27EF-3308-4BB7-A362-5B2E4C10E30A}" type="pres">
      <dgm:prSet presAssocID="{FF41DC94-E4B8-48EA-B278-A2C60CD15EF9}" presName="Name13" presStyleLbl="parChTrans1D2" presStyleIdx="20" presStyleCnt="24"/>
      <dgm:spPr/>
    </dgm:pt>
    <dgm:pt modelId="{CC1A36B7-467D-425C-A5A0-908E82EFF872}" type="pres">
      <dgm:prSet presAssocID="{FF846A00-580F-4A76-B401-B18420C52732}" presName="childText" presStyleLbl="bgAcc1" presStyleIdx="20" presStyleCnt="24" custScaleY="77809">
        <dgm:presLayoutVars>
          <dgm:bulletEnabled val="1"/>
        </dgm:presLayoutVars>
      </dgm:prSet>
      <dgm:spPr/>
    </dgm:pt>
    <dgm:pt modelId="{0F776351-D094-42DC-B10D-17DA3DEA743E}" type="pres">
      <dgm:prSet presAssocID="{F0BF8452-C2C9-4652-A7D6-EC57A5AEACBC}" presName="root" presStyleCnt="0"/>
      <dgm:spPr/>
    </dgm:pt>
    <dgm:pt modelId="{639757A2-7F5F-4D52-9A92-1A7372E0D45F}" type="pres">
      <dgm:prSet presAssocID="{F0BF8452-C2C9-4652-A7D6-EC57A5AEACBC}" presName="rootComposite" presStyleCnt="0"/>
      <dgm:spPr/>
    </dgm:pt>
    <dgm:pt modelId="{8C46EEC7-3B3F-41AF-84FC-ED2920E29E1D}" type="pres">
      <dgm:prSet presAssocID="{F0BF8452-C2C9-4652-A7D6-EC57A5AEACBC}" presName="rootText" presStyleLbl="node1" presStyleIdx="6" presStyleCnt="7"/>
      <dgm:spPr/>
    </dgm:pt>
    <dgm:pt modelId="{D16521E2-59C0-4621-938A-542957222ADF}" type="pres">
      <dgm:prSet presAssocID="{F0BF8452-C2C9-4652-A7D6-EC57A5AEACBC}" presName="rootConnector" presStyleLbl="node1" presStyleIdx="6" presStyleCnt="7"/>
      <dgm:spPr/>
    </dgm:pt>
    <dgm:pt modelId="{21AE2C9C-DE0F-4B76-99AC-47936F404B60}" type="pres">
      <dgm:prSet presAssocID="{F0BF8452-C2C9-4652-A7D6-EC57A5AEACBC}" presName="childShape" presStyleCnt="0"/>
      <dgm:spPr/>
    </dgm:pt>
    <dgm:pt modelId="{936F944C-16EA-4D4A-B5C0-0CF54E333F0D}" type="pres">
      <dgm:prSet presAssocID="{2F632941-A0C7-436E-B16D-3449FA5C0179}" presName="Name13" presStyleLbl="parChTrans1D2" presStyleIdx="21" presStyleCnt="24"/>
      <dgm:spPr/>
    </dgm:pt>
    <dgm:pt modelId="{FD33608F-0F10-41F5-91EF-EB318C585364}" type="pres">
      <dgm:prSet presAssocID="{1756C430-06B2-42B3-9E0A-26D14963ABC1}" presName="childText" presStyleLbl="bgAcc1" presStyleIdx="21" presStyleCnt="24">
        <dgm:presLayoutVars>
          <dgm:bulletEnabled val="1"/>
        </dgm:presLayoutVars>
      </dgm:prSet>
      <dgm:spPr/>
    </dgm:pt>
    <dgm:pt modelId="{DCD34B72-EAB7-410E-8F5F-89C49B34C89F}" type="pres">
      <dgm:prSet presAssocID="{D34721C1-11D4-4211-AE8B-1EF33B163D78}" presName="Name13" presStyleLbl="parChTrans1D2" presStyleIdx="22" presStyleCnt="24"/>
      <dgm:spPr/>
    </dgm:pt>
    <dgm:pt modelId="{0BCB7380-DD5C-418A-A452-D8E86800678A}" type="pres">
      <dgm:prSet presAssocID="{0FBEED75-BD52-40EE-9C9E-139F167112B1}" presName="childText" presStyleLbl="bgAcc1" presStyleIdx="22" presStyleCnt="24">
        <dgm:presLayoutVars>
          <dgm:bulletEnabled val="1"/>
        </dgm:presLayoutVars>
      </dgm:prSet>
      <dgm:spPr/>
    </dgm:pt>
    <dgm:pt modelId="{64BADA30-EC9B-45F5-B04C-9127668C3FB5}" type="pres">
      <dgm:prSet presAssocID="{14C9B3CD-3587-4129-BE1F-1F1395375E76}" presName="Name13" presStyleLbl="parChTrans1D2" presStyleIdx="23" presStyleCnt="24"/>
      <dgm:spPr/>
    </dgm:pt>
    <dgm:pt modelId="{6508764E-5590-48FB-AE51-4B1009B7E1F1}" type="pres">
      <dgm:prSet presAssocID="{67894343-5BE1-4B6E-9950-90EBAEFF699C}" presName="childText" presStyleLbl="bgAcc1" presStyleIdx="23" presStyleCnt="24" custScaleY="134416">
        <dgm:presLayoutVars>
          <dgm:bulletEnabled val="1"/>
        </dgm:presLayoutVars>
      </dgm:prSet>
      <dgm:spPr/>
    </dgm:pt>
  </dgm:ptLst>
  <dgm:cxnLst>
    <dgm:cxn modelId="{CEA1B100-8495-4975-9BCB-26BCA21B6534}" type="presOf" srcId="{FF41DC94-E4B8-48EA-B278-A2C60CD15EF9}" destId="{A2AE27EF-3308-4BB7-A362-5B2E4C10E30A}" srcOrd="0" destOrd="0" presId="urn:microsoft.com/office/officeart/2005/8/layout/hierarchy3"/>
    <dgm:cxn modelId="{FEF90503-3E4A-46AB-BDDD-88D5545F3AA8}" type="presOf" srcId="{AEF0EA46-469D-4579-8A18-27EB189766DC}" destId="{CAE84637-222D-4A9A-9C60-52718F3FD5EC}" srcOrd="1" destOrd="0" presId="urn:microsoft.com/office/officeart/2005/8/layout/hierarchy3"/>
    <dgm:cxn modelId="{B7285E03-C7D4-4435-802F-C2708C632242}" srcId="{A5510F98-955B-44DC-AD47-553C7A3E45FE}" destId="{2B4CD173-4437-4A33-88DE-3670EBAD9196}" srcOrd="0" destOrd="0" parTransId="{FD02B540-BCBA-4357-8BD2-1634212641F8}" sibTransId="{14982016-79C1-44B1-AB23-09ECA8CF7314}"/>
    <dgm:cxn modelId="{6789820A-4177-465B-B8A4-63ED579046D3}" srcId="{AEF0EA46-469D-4579-8A18-27EB189766DC}" destId="{729CBB86-7898-4B4A-837F-D642B7F1BAFD}" srcOrd="1" destOrd="0" parTransId="{4F421599-E0DD-471E-A26F-A0CC53DE85C2}" sibTransId="{ABA2EBB3-3B7D-4AA2-9A14-8C7A8B2C7610}"/>
    <dgm:cxn modelId="{8F25730B-E54E-41E1-95D2-4F22CE757D03}" type="presOf" srcId="{E7F8A782-198E-45BE-B146-DBC33D518DB2}" destId="{F81F08B5-3E82-477C-AD71-FBFA626DE589}" srcOrd="0" destOrd="0" presId="urn:microsoft.com/office/officeart/2005/8/layout/hierarchy3"/>
    <dgm:cxn modelId="{3822800C-9CB6-41CE-B35C-A3C5C1BC3EDF}" type="presOf" srcId="{ADA2FBB6-1D11-4A32-8DA0-9057B27E134B}" destId="{E08652D8-181B-47B9-920F-3DB120F00300}" srcOrd="0" destOrd="0" presId="urn:microsoft.com/office/officeart/2005/8/layout/hierarchy3"/>
    <dgm:cxn modelId="{7261A50F-1FCD-4C33-95C2-C9EBCE727EB7}" type="presOf" srcId="{8F7C8F34-4298-4160-8DDF-36050541CB99}" destId="{E8E32D08-F012-4EDB-858A-F501C7BF1F4D}" srcOrd="0" destOrd="0" presId="urn:microsoft.com/office/officeart/2005/8/layout/hierarchy3"/>
    <dgm:cxn modelId="{5C625B14-3509-4530-A96A-E3576F24EBBC}" type="presOf" srcId="{1AB151D4-5B13-464A-815F-B3DD349990FF}" destId="{41F843C2-7B3D-46A3-84BC-0E86760B9EC1}" srcOrd="0" destOrd="0" presId="urn:microsoft.com/office/officeart/2005/8/layout/hierarchy3"/>
    <dgm:cxn modelId="{B2047F17-5120-49DF-8A5A-2CE5D13BAA31}" type="presOf" srcId="{FF846A00-580F-4A76-B401-B18420C52732}" destId="{CC1A36B7-467D-425C-A5A0-908E82EFF872}" srcOrd="0" destOrd="0" presId="urn:microsoft.com/office/officeart/2005/8/layout/hierarchy3"/>
    <dgm:cxn modelId="{EB099F1B-15E5-4D16-8F59-52B25A874C21}" type="presOf" srcId="{DDC7446E-0F45-4B17-BE6C-0ED9AF81685C}" destId="{B68B5CDD-CA41-444A-B99E-3BC1DE5EA523}" srcOrd="1" destOrd="0" presId="urn:microsoft.com/office/officeart/2005/8/layout/hierarchy3"/>
    <dgm:cxn modelId="{30D5691C-95CB-40B4-9CD3-86DEEEF8E3DC}" srcId="{ADA2FBB6-1D11-4A32-8DA0-9057B27E134B}" destId="{F0BF8452-C2C9-4652-A7D6-EC57A5AEACBC}" srcOrd="6" destOrd="0" parTransId="{536C39F1-24F1-45CA-8296-9DF7DD63A0D1}" sibTransId="{7CAFC2E1-0D0E-4FB9-8665-5B0C2C6C9B0C}"/>
    <dgm:cxn modelId="{E1C6DF1F-E160-4708-B5D1-08FF764A72CD}" srcId="{3095169E-627C-425B-8908-A9D606A75E0E}" destId="{A59AD3C3-DD46-4809-BA31-22AC494ED6F3}" srcOrd="0" destOrd="0" parTransId="{AD39E23C-107D-44C7-A057-C462D33F7515}" sibTransId="{1D2584E8-174A-44ED-AFAA-E5E038251850}"/>
    <dgm:cxn modelId="{9305CC20-9055-44A4-BB28-0EEF6EE28FEC}" type="presOf" srcId="{4B8AD7B2-3C0E-4F42-8DD2-B4D3CF19406F}" destId="{A277DE9F-C3ED-4684-992A-C2F2662907E6}" srcOrd="0" destOrd="0" presId="urn:microsoft.com/office/officeart/2005/8/layout/hierarchy3"/>
    <dgm:cxn modelId="{3A4B6621-21AD-4A84-BBE0-3ADE6EAFC469}" type="presOf" srcId="{F0BF8452-C2C9-4652-A7D6-EC57A5AEACBC}" destId="{D16521E2-59C0-4621-938A-542957222ADF}" srcOrd="1" destOrd="0" presId="urn:microsoft.com/office/officeart/2005/8/layout/hierarchy3"/>
    <dgm:cxn modelId="{297FE828-4CA0-4FDC-9BDB-9159652AC55F}" type="presOf" srcId="{A59AD3C3-DD46-4809-BA31-22AC494ED6F3}" destId="{9554343B-8834-45FF-83CC-24CA668E67EF}" srcOrd="0" destOrd="0" presId="urn:microsoft.com/office/officeart/2005/8/layout/hierarchy3"/>
    <dgm:cxn modelId="{B7B5892A-DF0E-4ADC-A4B5-43EB09B19C0B}" type="presOf" srcId="{525A9BFF-CD02-4B45-AFCF-6685598F52E8}" destId="{6E123D8A-F51B-4C8D-AEBE-05A396CAF7B8}" srcOrd="0" destOrd="0" presId="urn:microsoft.com/office/officeart/2005/8/layout/hierarchy3"/>
    <dgm:cxn modelId="{8308492B-6B52-4F8D-9DB3-E2F44F898368}" type="presOf" srcId="{1756C430-06B2-42B3-9E0A-26D14963ABC1}" destId="{FD33608F-0F10-41F5-91EF-EB318C585364}" srcOrd="0" destOrd="0" presId="urn:microsoft.com/office/officeart/2005/8/layout/hierarchy3"/>
    <dgm:cxn modelId="{3234502B-CBF0-4237-A3CB-D6BA9702ED6E}" type="presOf" srcId="{583D6ACF-F9D2-4C54-87E9-5EED6352D2B5}" destId="{73381518-D792-44D5-8C93-DCDE4C42EB46}" srcOrd="0" destOrd="0" presId="urn:microsoft.com/office/officeart/2005/8/layout/hierarchy3"/>
    <dgm:cxn modelId="{F0E4A42E-A484-4CE0-91F7-1E26BC83C7DE}" srcId="{EAB4633B-BBBF-4936-B7EA-0C549C49CBCB}" destId="{895FFCDD-F408-41A6-8E98-7313F033ADEE}" srcOrd="0" destOrd="0" parTransId="{62CA12A0-CA2E-4459-84FB-BAD40E296FB1}" sibTransId="{6066BA2E-50B7-41F8-B125-0D52520B68F3}"/>
    <dgm:cxn modelId="{AA94792F-44ED-4E63-8434-C45B4CAF09CC}" srcId="{DDC7446E-0F45-4B17-BE6C-0ED9AF81685C}" destId="{FF846A00-580F-4A76-B401-B18420C52732}" srcOrd="2" destOrd="0" parTransId="{FF41DC94-E4B8-48EA-B278-A2C60CD15EF9}" sibTransId="{9408F797-B629-42A4-B1A5-6DDD1CD9DC19}"/>
    <dgm:cxn modelId="{62403A31-FE6F-4EDB-9197-CCEDD5642468}" srcId="{ADA2FBB6-1D11-4A32-8DA0-9057B27E134B}" destId="{D32432B5-DDD2-49AA-9698-A5E5FDEF4569}" srcOrd="0" destOrd="0" parTransId="{4C593A09-9BF9-4E12-83B7-239124673BF3}" sibTransId="{6E99EE9F-1A3A-4FA7-ADD2-52CACAEE4DBD}"/>
    <dgm:cxn modelId="{A33AD133-57C1-4219-9686-BCDE4FFAC049}" srcId="{D32432B5-DDD2-49AA-9698-A5E5FDEF4569}" destId="{8C8B748C-00C6-4545-B8CE-9E5915052F13}" srcOrd="2" destOrd="0" parTransId="{281E45C1-4D43-4A3E-B66E-30474046ED54}" sibTransId="{5E53AA33-BB8B-4D55-98F3-63E2D7398660}"/>
    <dgm:cxn modelId="{A6C11734-53F7-4711-BC2E-FBF53619AE98}" type="presOf" srcId="{281E45C1-4D43-4A3E-B66E-30474046ED54}" destId="{0DD21643-3B1C-45C9-9A88-737A92D04C9E}" srcOrd="0" destOrd="0" presId="urn:microsoft.com/office/officeart/2005/8/layout/hierarchy3"/>
    <dgm:cxn modelId="{766F4635-D435-4954-8E71-FFCBF5ACD5A8}" srcId="{AEF0EA46-469D-4579-8A18-27EB189766DC}" destId="{41F38D51-FF47-4377-AE67-2064E49D306F}" srcOrd="0" destOrd="0" parTransId="{583D6ACF-F9D2-4C54-87E9-5EED6352D2B5}" sibTransId="{A1FDB0D2-1488-4315-A77E-79859D8A3C7E}"/>
    <dgm:cxn modelId="{CD9A5139-15F8-490B-88F9-45ED5FC8FA7A}" srcId="{ADA2FBB6-1D11-4A32-8DA0-9057B27E134B}" destId="{EAB4633B-BBBF-4936-B7EA-0C549C49CBCB}" srcOrd="3" destOrd="0" parTransId="{F2617362-79D4-4E59-ABDA-2CD5D995AC20}" sibTransId="{E6721893-5F8E-4E05-9A3F-D2C02A4FAD66}"/>
    <dgm:cxn modelId="{6B50F43B-CBE7-45BF-AFB0-A0CCA14929CF}" type="presOf" srcId="{3095169E-627C-425B-8908-A9D606A75E0E}" destId="{D713440C-98D9-4146-8DC0-500429A65CD9}" srcOrd="1" destOrd="0" presId="urn:microsoft.com/office/officeart/2005/8/layout/hierarchy3"/>
    <dgm:cxn modelId="{54C52B40-4389-4042-9C97-06985595AFB0}" type="presOf" srcId="{729CBB86-7898-4B4A-837F-D642B7F1BAFD}" destId="{47DC0087-F314-4D4E-A730-CF30D412EF67}" srcOrd="0" destOrd="0" presId="urn:microsoft.com/office/officeart/2005/8/layout/hierarchy3"/>
    <dgm:cxn modelId="{C6B7CF5C-866C-4083-B9F1-345457ECC7FE}" srcId="{A5510F98-955B-44DC-AD47-553C7A3E45FE}" destId="{67A3C3B6-4BE9-443F-9603-72BD8F8CE33A}" srcOrd="1" destOrd="0" parTransId="{2F379124-53CA-4485-8850-4A8ED020D209}" sibTransId="{5142B487-BF03-4055-9FD6-167D10BAB006}"/>
    <dgm:cxn modelId="{75B14763-E917-473D-8528-BE9D9FF3025E}" type="presOf" srcId="{8C8B748C-00C6-4545-B8CE-9E5915052F13}" destId="{BACAAA08-3D0E-4B75-B761-B438551146FA}" srcOrd="0" destOrd="0" presId="urn:microsoft.com/office/officeart/2005/8/layout/hierarchy3"/>
    <dgm:cxn modelId="{56DB4145-D69B-4D02-B7FC-25C2D76976B9}" type="presOf" srcId="{DDC7446E-0F45-4B17-BE6C-0ED9AF81685C}" destId="{83D847E9-81E7-4A53-ACFA-C8F71ED43D1A}" srcOrd="0" destOrd="0" presId="urn:microsoft.com/office/officeart/2005/8/layout/hierarchy3"/>
    <dgm:cxn modelId="{D1EB7048-0C02-495A-9E71-88D59418694B}" type="presOf" srcId="{F0576DCE-8337-4D8E-9C0A-AE94D99D1980}" destId="{7C6D2287-2C46-44FD-8BC8-2ED6005F50BF}" srcOrd="0" destOrd="0" presId="urn:microsoft.com/office/officeart/2005/8/layout/hierarchy3"/>
    <dgm:cxn modelId="{9D4CC369-A193-4835-A397-E1FAC29BB65C}" type="presOf" srcId="{4A795B6F-DEC0-490F-823A-3D12BDBF179B}" destId="{5F69CB1B-E29B-4BE6-8494-81800B43328F}" srcOrd="0" destOrd="0" presId="urn:microsoft.com/office/officeart/2005/8/layout/hierarchy3"/>
    <dgm:cxn modelId="{BEE1006A-F631-4D38-B8D5-07C75E1D44CE}" type="presOf" srcId="{D32432B5-DDD2-49AA-9698-A5E5FDEF4569}" destId="{0949F2EC-0F0F-4689-8ED5-0FF4DE0FDD92}" srcOrd="1" destOrd="0" presId="urn:microsoft.com/office/officeart/2005/8/layout/hierarchy3"/>
    <dgm:cxn modelId="{E95CB86A-2F90-4D8A-9C19-5E6D21962AAB}" type="presOf" srcId="{706BC996-A3F3-4315-B6D7-85377CA5F759}" destId="{9744143A-6A43-459B-BA71-114FCBEDC7D7}" srcOrd="0" destOrd="0" presId="urn:microsoft.com/office/officeart/2005/8/layout/hierarchy3"/>
    <dgm:cxn modelId="{48FDCC4A-E714-498F-89AC-B6767F3028EB}" srcId="{EAB4633B-BBBF-4936-B7EA-0C549C49CBCB}" destId="{C6479D08-7219-49AA-A2BE-DC9420877A71}" srcOrd="2" destOrd="0" parTransId="{070949DF-2872-45B8-B831-27159484757E}" sibTransId="{A8BE73B7-F849-4DAF-8EAE-343724D4D7B1}"/>
    <dgm:cxn modelId="{6B46E94B-D2E2-4BF8-B6D0-6372B82E13F2}" type="presOf" srcId="{D32432B5-DDD2-49AA-9698-A5E5FDEF4569}" destId="{16E10C4B-FAF7-4A0F-A9AF-5BEB001F67D6}" srcOrd="0" destOrd="0" presId="urn:microsoft.com/office/officeart/2005/8/layout/hierarchy3"/>
    <dgm:cxn modelId="{1646A94C-2BEF-44A1-898B-C398D49F0E7F}" type="presOf" srcId="{BFD91AB5-97C3-48D3-BC20-24D229C284D8}" destId="{F01453CB-742F-4E50-BBFE-8AC6326C0DCF}" srcOrd="0" destOrd="0" presId="urn:microsoft.com/office/officeart/2005/8/layout/hierarchy3"/>
    <dgm:cxn modelId="{9080704F-17C1-4F64-9E18-C5B746125DE9}" srcId="{AEF0EA46-469D-4579-8A18-27EB189766DC}" destId="{FA068746-CAAF-4CC9-BDF6-2D9EEC971402}" srcOrd="2" destOrd="0" parTransId="{4A795B6F-DEC0-490F-823A-3D12BDBF179B}" sibTransId="{65DF1301-C136-4568-A790-86B5A2424B0B}"/>
    <dgm:cxn modelId="{7FE8E372-ECDB-4CED-ACA5-FE6AF862034D}" srcId="{ADA2FBB6-1D11-4A32-8DA0-9057B27E134B}" destId="{AEF0EA46-469D-4579-8A18-27EB189766DC}" srcOrd="2" destOrd="0" parTransId="{84E86C63-2AE1-4D4C-8F00-BE5B83ECF1B9}" sibTransId="{AFB64519-B326-40D1-84F5-12940E32730D}"/>
    <dgm:cxn modelId="{63091C56-93E5-4A09-829A-D11962C22A2D}" srcId="{DDC7446E-0F45-4B17-BE6C-0ED9AF81685C}" destId="{346C1EAA-F566-471D-BA6F-DD72F6C2EF70}" srcOrd="0" destOrd="0" parTransId="{128DA4F2-023B-46E9-9DDE-254408FAD3A6}" sibTransId="{3AF2074D-F795-4FB7-A929-645AF5D8CAE3}"/>
    <dgm:cxn modelId="{D3366B58-2726-4D04-B952-EBA3AE8BEE55}" srcId="{D32432B5-DDD2-49AA-9698-A5E5FDEF4569}" destId="{1AB151D4-5B13-464A-815F-B3DD349990FF}" srcOrd="0" destOrd="0" parTransId="{9E44D7F7-57B7-42D1-A795-C4DAECE6FB01}" sibTransId="{61BE5481-3220-4D45-A737-48D8CC7B1E24}"/>
    <dgm:cxn modelId="{4DA7097C-4B89-4119-8F7A-AFFB74C0A85A}" type="presOf" srcId="{3095169E-627C-425B-8908-A9D606A75E0E}" destId="{02AA408A-C8F8-487B-A55A-2EB136CEF8AF}" srcOrd="0" destOrd="0" presId="urn:microsoft.com/office/officeart/2005/8/layout/hierarchy3"/>
    <dgm:cxn modelId="{97D98A7E-382A-4F24-A420-A0D373DF9B85}" type="presOf" srcId="{070949DF-2872-45B8-B831-27159484757E}" destId="{DE5B0862-9E5E-4567-9054-27658A02D9AC}" srcOrd="0" destOrd="0" presId="urn:microsoft.com/office/officeart/2005/8/layout/hierarchy3"/>
    <dgm:cxn modelId="{4A1A8D80-8F73-4C8C-8B14-F6D751EC379B}" type="presOf" srcId="{F4C5FDF4-81C3-4348-A2F6-9E5D150FA6B6}" destId="{0C27501A-44D5-4087-9331-9A344FCB9E02}" srcOrd="0" destOrd="0" presId="urn:microsoft.com/office/officeart/2005/8/layout/hierarchy3"/>
    <dgm:cxn modelId="{26A98384-07A8-4D71-AB53-3B4E84532D13}" srcId="{ADA2FBB6-1D11-4A32-8DA0-9057B27E134B}" destId="{DDC7446E-0F45-4B17-BE6C-0ED9AF81685C}" srcOrd="5" destOrd="0" parTransId="{20E340CE-C456-4F58-B1E9-D87442FDC548}" sibTransId="{C8381501-CCDA-48B7-8D0D-E070E4D1CFD4}"/>
    <dgm:cxn modelId="{EFB89687-919E-4152-8771-8F32E1A0674E}" type="presOf" srcId="{9E44D7F7-57B7-42D1-A795-C4DAECE6FB01}" destId="{9C489BD9-01DB-43CD-B31E-53D71F177D38}" srcOrd="0" destOrd="0" presId="urn:microsoft.com/office/officeart/2005/8/layout/hierarchy3"/>
    <dgm:cxn modelId="{A94B418D-89F2-43DE-BFDB-A4D33ABBAC91}" type="presOf" srcId="{EAB4633B-BBBF-4936-B7EA-0C549C49CBCB}" destId="{28CE87E8-6511-4B34-A5A6-C6FD8AF585D1}" srcOrd="0" destOrd="0" presId="urn:microsoft.com/office/officeart/2005/8/layout/hierarchy3"/>
    <dgm:cxn modelId="{83EF8F8E-A102-45F6-A7C5-3BFBA3DC4DD5}" srcId="{ADA2FBB6-1D11-4A32-8DA0-9057B27E134B}" destId="{A5510F98-955B-44DC-AD47-553C7A3E45FE}" srcOrd="1" destOrd="0" parTransId="{5FC34E0B-F96A-4302-8924-89DDCCC2F808}" sibTransId="{6813440C-D1DD-4510-ACC5-57ABDF9315D6}"/>
    <dgm:cxn modelId="{F702998E-FF75-4AFC-8F8F-0565C0DB627E}" type="presOf" srcId="{C9954A2C-B856-4327-B5AA-F2248EB2446F}" destId="{E0D7CAA7-E654-48BA-8EB6-BAF1D87768F2}" srcOrd="0" destOrd="0" presId="urn:microsoft.com/office/officeart/2005/8/layout/hierarchy3"/>
    <dgm:cxn modelId="{15FFDA90-3F85-4EFB-B947-D91CAC43E42E}" type="presOf" srcId="{2F379124-53CA-4485-8850-4A8ED020D209}" destId="{E3B4C863-2EF7-40E4-99BB-41EB52BCE2F1}" srcOrd="0" destOrd="0" presId="urn:microsoft.com/office/officeart/2005/8/layout/hierarchy3"/>
    <dgm:cxn modelId="{9A6E2D93-8CC0-4F6F-ACE8-89103819DE9B}" type="presOf" srcId="{E3F3D61E-EC11-45BA-871A-A76D831E8BA4}" destId="{D421F286-A95A-41FF-A61B-BC02A17CCAAF}" srcOrd="0" destOrd="0" presId="urn:microsoft.com/office/officeart/2005/8/layout/hierarchy3"/>
    <dgm:cxn modelId="{AF462E93-C2EC-4D07-A275-11FBED9C4E5F}" srcId="{DDC7446E-0F45-4B17-BE6C-0ED9AF81685C}" destId="{881ED106-5560-49B2-AA6C-147DEB3F6A5F}" srcOrd="1" destOrd="0" parTransId="{2F3B1961-4A4B-40F1-B80A-7773554061C8}" sibTransId="{F6718D3D-5E3F-4E5C-8554-D22F7E33B3B5}"/>
    <dgm:cxn modelId="{564FCD95-5516-4698-9062-16B47BC1FDC3}" srcId="{A5510F98-955B-44DC-AD47-553C7A3E45FE}" destId="{4B8AD7B2-3C0E-4F42-8DD2-B4D3CF19406F}" srcOrd="2" destOrd="0" parTransId="{525A9BFF-CD02-4B45-AFCF-6685598F52E8}" sibTransId="{924CF52F-DDAE-4831-B888-927A63FF4CE5}"/>
    <dgm:cxn modelId="{2CF6EB95-F678-485C-95B0-B5B245173A02}" srcId="{D32432B5-DDD2-49AA-9698-A5E5FDEF4569}" destId="{2AAD5381-D3F5-4298-8830-019DC18025CE}" srcOrd="1" destOrd="0" parTransId="{E3F3D61E-EC11-45BA-871A-A76D831E8BA4}" sibTransId="{C142D899-23A7-4C14-B52A-4E722303E4D3}"/>
    <dgm:cxn modelId="{B68C2C98-B951-4ADB-B6C4-283DF7A9C5CB}" type="presOf" srcId="{2F3B1961-4A4B-40F1-B80A-7773554061C8}" destId="{EF1B466C-76EF-482D-B8F1-82EC946993D8}" srcOrd="0" destOrd="0" presId="urn:microsoft.com/office/officeart/2005/8/layout/hierarchy3"/>
    <dgm:cxn modelId="{38488B99-5010-4DF9-896B-F4C108C25CAE}" type="presOf" srcId="{62CA12A0-CA2E-4459-84FB-BAD40E296FB1}" destId="{0CAFBBD9-5D70-48AA-883B-171A3B65C5B6}" srcOrd="0" destOrd="0" presId="urn:microsoft.com/office/officeart/2005/8/layout/hierarchy3"/>
    <dgm:cxn modelId="{E3C2FE9E-5769-4492-AE21-12AE64917E6D}" type="presOf" srcId="{EAB4633B-BBBF-4936-B7EA-0C549C49CBCB}" destId="{510E76C0-1753-4DBF-89E4-6A7770D6086E}" srcOrd="1" destOrd="0" presId="urn:microsoft.com/office/officeart/2005/8/layout/hierarchy3"/>
    <dgm:cxn modelId="{1A7124A0-CAED-4F0A-B5D6-22DE55F3B341}" srcId="{F0BF8452-C2C9-4652-A7D6-EC57A5AEACBC}" destId="{1756C430-06B2-42B3-9E0A-26D14963ABC1}" srcOrd="0" destOrd="0" parTransId="{2F632941-A0C7-436E-B16D-3449FA5C0179}" sibTransId="{EAF8AAE2-B28E-44B5-8B27-B47B47512C47}"/>
    <dgm:cxn modelId="{011EDAA0-6A04-4797-AA92-88957EA5F6A5}" type="presOf" srcId="{67A3C3B6-4BE9-443F-9603-72BD8F8CE33A}" destId="{4BC13FD6-21BA-45E8-A167-5E7F8CC91868}" srcOrd="0" destOrd="0" presId="urn:microsoft.com/office/officeart/2005/8/layout/hierarchy3"/>
    <dgm:cxn modelId="{479513A5-E8E7-41C6-B320-E53FC1C588BE}" type="presOf" srcId="{A5510F98-955B-44DC-AD47-553C7A3E45FE}" destId="{8071920B-BBE3-4F36-BCC1-8B2C6D5EF6AD}" srcOrd="0" destOrd="0" presId="urn:microsoft.com/office/officeart/2005/8/layout/hierarchy3"/>
    <dgm:cxn modelId="{25479EA5-33C0-4007-AAEF-EB669C1EF87D}" type="presOf" srcId="{D34721C1-11D4-4211-AE8B-1EF33B163D78}" destId="{DCD34B72-EAB7-410E-8F5F-89C49B34C89F}" srcOrd="0" destOrd="0" presId="urn:microsoft.com/office/officeart/2005/8/layout/hierarchy3"/>
    <dgm:cxn modelId="{FFAD5AA6-ECAF-4717-99C5-65B54B47883A}" srcId="{EAB4633B-BBBF-4936-B7EA-0C549C49CBCB}" destId="{9FE29FC7-DE4B-414D-B6E9-0EDC8D756351}" srcOrd="3" destOrd="0" parTransId="{4605B33D-5C9A-4D9A-BD21-AC22C49CD8D8}" sibTransId="{F5BDD544-1AE6-4B8A-88CD-23E33A6F46EB}"/>
    <dgm:cxn modelId="{D2338BA7-A2B4-42DA-A41B-B452FA19A11B}" type="presOf" srcId="{C6479D08-7219-49AA-A2BE-DC9420877A71}" destId="{262A049E-462C-42BC-BAE4-818A02EE4E08}" srcOrd="0" destOrd="0" presId="urn:microsoft.com/office/officeart/2005/8/layout/hierarchy3"/>
    <dgm:cxn modelId="{EE76BCAB-CFA2-42F4-82F1-1CF79772F537}" srcId="{D32432B5-DDD2-49AA-9698-A5E5FDEF4569}" destId="{3B955D46-37FA-46DF-90F4-753CED1BA65B}" srcOrd="3" destOrd="0" parTransId="{E7F8A782-198E-45BE-B146-DBC33D518DB2}" sibTransId="{79D5FC9B-5BF9-49A0-B77D-BE3B1411513C}"/>
    <dgm:cxn modelId="{53EA38AD-868B-413A-BFF0-554CAF341EA4}" type="presOf" srcId="{C5693361-F016-4293-81F2-0FBBAB9185A1}" destId="{04811C6A-E3B2-4950-BE1E-34B4DCC926A2}" srcOrd="0" destOrd="0" presId="urn:microsoft.com/office/officeart/2005/8/layout/hierarchy3"/>
    <dgm:cxn modelId="{4CB1E9AD-2AEC-457D-8BFD-CA330E8720C8}" type="presOf" srcId="{3B955D46-37FA-46DF-90F4-753CED1BA65B}" destId="{9D05B371-2357-4598-81C3-789DB3ACECAE}" srcOrd="0" destOrd="0" presId="urn:microsoft.com/office/officeart/2005/8/layout/hierarchy3"/>
    <dgm:cxn modelId="{111467B0-7702-4B95-BBA7-D9C3B44BB01A}" type="presOf" srcId="{346C1EAA-F566-471D-BA6F-DD72F6C2EF70}" destId="{279E5824-575F-49C5-B478-2BA545A763EB}" srcOrd="0" destOrd="0" presId="urn:microsoft.com/office/officeart/2005/8/layout/hierarchy3"/>
    <dgm:cxn modelId="{46C0A7B4-7D9B-4D76-8897-32D517E63DBD}" type="presOf" srcId="{FA068746-CAAF-4CC9-BDF6-2D9EEC971402}" destId="{49897C6F-4BCF-4386-8B46-27D17826891A}" srcOrd="0" destOrd="0" presId="urn:microsoft.com/office/officeart/2005/8/layout/hierarchy3"/>
    <dgm:cxn modelId="{372BB6BC-A4E6-4EC4-AE96-3224BD0E9982}" srcId="{ADA2FBB6-1D11-4A32-8DA0-9057B27E134B}" destId="{3095169E-627C-425B-8908-A9D606A75E0E}" srcOrd="4" destOrd="0" parTransId="{F6244223-4367-4000-B84B-9DE3F4078B36}" sibTransId="{2E636550-DB33-422B-B102-813E269B0E0A}"/>
    <dgm:cxn modelId="{B18F36BF-DA50-4ED5-99DF-D2ECD8F1F876}" srcId="{A5510F98-955B-44DC-AD47-553C7A3E45FE}" destId="{25AE2DD6-10AC-4189-A370-DCC4E56863F8}" srcOrd="3" destOrd="0" parTransId="{706BC996-A3F3-4315-B6D7-85377CA5F759}" sibTransId="{90A7C747-ABDE-4E28-A6C1-8C2AE1F55908}"/>
    <dgm:cxn modelId="{BBBF4CBF-95D2-4026-AB09-E43FC7D47BB8}" type="presOf" srcId="{AEF0EA46-469D-4579-8A18-27EB189766DC}" destId="{6CF16DE8-0248-45F0-BEFF-F55546497F5F}" srcOrd="0" destOrd="0" presId="urn:microsoft.com/office/officeart/2005/8/layout/hierarchy3"/>
    <dgm:cxn modelId="{B55AD2BF-412F-4DAE-8C63-9F9591404CED}" type="presOf" srcId="{FD02B540-BCBA-4357-8BD2-1634212641F8}" destId="{10307B34-3055-48B8-8ED9-DE7B3F359D78}" srcOrd="0" destOrd="0" presId="urn:microsoft.com/office/officeart/2005/8/layout/hierarchy3"/>
    <dgm:cxn modelId="{89C3FAC1-1A63-46F5-93F7-08E794A3EAD8}" type="presOf" srcId="{41F38D51-FF47-4377-AE67-2064E49D306F}" destId="{8349E224-197B-494E-9171-3AF09DCD400A}" srcOrd="0" destOrd="0" presId="urn:microsoft.com/office/officeart/2005/8/layout/hierarchy3"/>
    <dgm:cxn modelId="{EE31DEC3-38BB-45F2-A871-8E7267A1D77F}" type="presOf" srcId="{4605B33D-5C9A-4D9A-BD21-AC22C49CD8D8}" destId="{63D40A8A-7713-448E-8CE5-92054C828F33}" srcOrd="0" destOrd="0" presId="urn:microsoft.com/office/officeart/2005/8/layout/hierarchy3"/>
    <dgm:cxn modelId="{FF627FC6-41F3-4085-A5EB-D1C3F904C080}" srcId="{3095169E-627C-425B-8908-A9D606A75E0E}" destId="{C5693361-F016-4293-81F2-0FBBAB9185A1}" srcOrd="2" destOrd="0" parTransId="{F4C5FDF4-81C3-4348-A2F6-9E5D150FA6B6}" sibTransId="{B398EDEC-D74C-4F95-A543-E248A2861F89}"/>
    <dgm:cxn modelId="{B5D424CA-5B9D-462D-B39D-D57067981CE0}" srcId="{3095169E-627C-425B-8908-A9D606A75E0E}" destId="{F0576DCE-8337-4D8E-9C0A-AE94D99D1980}" srcOrd="1" destOrd="0" parTransId="{C9954A2C-B856-4327-B5AA-F2248EB2446F}" sibTransId="{A5B17071-BC20-4C7C-A357-DDB3F57D8E90}"/>
    <dgm:cxn modelId="{8C9CEEDA-0904-4E8C-BA52-A0E69EF9993A}" type="presOf" srcId="{67894343-5BE1-4B6E-9950-90EBAEFF699C}" destId="{6508764E-5590-48FB-AE51-4B1009B7E1F1}" srcOrd="0" destOrd="0" presId="urn:microsoft.com/office/officeart/2005/8/layout/hierarchy3"/>
    <dgm:cxn modelId="{02AD47E2-D27D-46CD-ACAE-F8857DC19145}" type="presOf" srcId="{0FBEED75-BD52-40EE-9C9E-139F167112B1}" destId="{0BCB7380-DD5C-418A-A452-D8E86800678A}" srcOrd="0" destOrd="0" presId="urn:microsoft.com/office/officeart/2005/8/layout/hierarchy3"/>
    <dgm:cxn modelId="{A56CA5E3-5046-4FD9-9A49-CDDD04528996}" type="presOf" srcId="{895FFCDD-F408-41A6-8E98-7313F033ADEE}" destId="{329DC575-3745-43B4-9A15-3F2818DC25FB}" srcOrd="0" destOrd="0" presId="urn:microsoft.com/office/officeart/2005/8/layout/hierarchy3"/>
    <dgm:cxn modelId="{0AD1B2E5-A554-49B3-B64C-166B42DA96E7}" type="presOf" srcId="{9FE29FC7-DE4B-414D-B6E9-0EDC8D756351}" destId="{CDD8928D-E0CB-4CDB-A520-A9329DC486D2}" srcOrd="0" destOrd="0" presId="urn:microsoft.com/office/officeart/2005/8/layout/hierarchy3"/>
    <dgm:cxn modelId="{9C50E2E5-8AE0-47FF-B3E1-03368A20105A}" type="presOf" srcId="{14C9B3CD-3587-4129-BE1F-1F1395375E76}" destId="{64BADA30-EC9B-45F5-B04C-9127668C3FB5}" srcOrd="0" destOrd="0" presId="urn:microsoft.com/office/officeart/2005/8/layout/hierarchy3"/>
    <dgm:cxn modelId="{C07D74E7-3589-438C-878F-8A2DE15CBDD4}" type="presOf" srcId="{2AAD5381-D3F5-4298-8830-019DC18025CE}" destId="{2C4B1EE3-FD5D-48E3-9B15-958792DACAAE}" srcOrd="0" destOrd="0" presId="urn:microsoft.com/office/officeart/2005/8/layout/hierarchy3"/>
    <dgm:cxn modelId="{C26E9FE9-69CC-41B9-9B85-DE3910CF2643}" type="presOf" srcId="{25AE2DD6-10AC-4189-A370-DCC4E56863F8}" destId="{735696E7-0E5E-493F-9846-D2778070BAC9}" srcOrd="0" destOrd="0" presId="urn:microsoft.com/office/officeart/2005/8/layout/hierarchy3"/>
    <dgm:cxn modelId="{79F4C3EB-9FC3-4A25-8D10-F4F2FAD4924A}" srcId="{F0BF8452-C2C9-4652-A7D6-EC57A5AEACBC}" destId="{67894343-5BE1-4B6E-9950-90EBAEFF699C}" srcOrd="2" destOrd="0" parTransId="{14C9B3CD-3587-4129-BE1F-1F1395375E76}" sibTransId="{AF32F332-66CE-407D-B983-838E8BADF6D8}"/>
    <dgm:cxn modelId="{0CD7E8F0-2C2B-433A-99C6-D27823BA90A9}" type="presOf" srcId="{4F421599-E0DD-471E-A26F-A0CC53DE85C2}" destId="{76B42FDE-45D2-4F5B-A817-FA97647DB140}" srcOrd="0" destOrd="0" presId="urn:microsoft.com/office/officeart/2005/8/layout/hierarchy3"/>
    <dgm:cxn modelId="{E28663F5-6E2E-42D9-B7F4-F7C66759B51F}" srcId="{EAB4633B-BBBF-4936-B7EA-0C549C49CBCB}" destId="{8F7C8F34-4298-4160-8DDF-36050541CB99}" srcOrd="1" destOrd="0" parTransId="{BFD91AB5-97C3-48D3-BC20-24D229C284D8}" sibTransId="{1B67EF9B-A26A-4620-9434-B9D8D1A11579}"/>
    <dgm:cxn modelId="{B85F73F5-1ACB-4138-A43E-9D3858779527}" type="presOf" srcId="{2B4CD173-4437-4A33-88DE-3670EBAD9196}" destId="{582A9BFD-00F6-4150-9C5C-BBA821D3AEB8}" srcOrd="0" destOrd="0" presId="urn:microsoft.com/office/officeart/2005/8/layout/hierarchy3"/>
    <dgm:cxn modelId="{B5F219F6-39A9-48C4-8C49-69CFAB71B6DB}" type="presOf" srcId="{881ED106-5560-49B2-AA6C-147DEB3F6A5F}" destId="{3749E307-6170-4DC5-8B62-F22D95D38C40}" srcOrd="0" destOrd="0" presId="urn:microsoft.com/office/officeart/2005/8/layout/hierarchy3"/>
    <dgm:cxn modelId="{06911EF7-00D7-45FA-A104-DEC4CEF9168E}" type="presOf" srcId="{F0BF8452-C2C9-4652-A7D6-EC57A5AEACBC}" destId="{8C46EEC7-3B3F-41AF-84FC-ED2920E29E1D}" srcOrd="0" destOrd="0" presId="urn:microsoft.com/office/officeart/2005/8/layout/hierarchy3"/>
    <dgm:cxn modelId="{E8E7C5F7-6153-4A30-B987-9859293E732F}" type="presOf" srcId="{AD39E23C-107D-44C7-A057-C462D33F7515}" destId="{8183E1DC-4345-46A1-8825-B33CA19988BB}" srcOrd="0" destOrd="0" presId="urn:microsoft.com/office/officeart/2005/8/layout/hierarchy3"/>
    <dgm:cxn modelId="{164657FA-1981-443D-9263-40CDA11FFA55}" type="presOf" srcId="{A5510F98-955B-44DC-AD47-553C7A3E45FE}" destId="{EDBBEEA7-C92A-49FF-A23D-36382A393B19}" srcOrd="1" destOrd="0" presId="urn:microsoft.com/office/officeart/2005/8/layout/hierarchy3"/>
    <dgm:cxn modelId="{EF1337FC-216B-46F7-93CF-9E13FD5F8129}" type="presOf" srcId="{2F632941-A0C7-436E-B16D-3449FA5C0179}" destId="{936F944C-16EA-4D4A-B5C0-0CF54E333F0D}" srcOrd="0" destOrd="0" presId="urn:microsoft.com/office/officeart/2005/8/layout/hierarchy3"/>
    <dgm:cxn modelId="{86AAC3FD-CA10-4E97-88E4-1276BCE35B11}" type="presOf" srcId="{128DA4F2-023B-46E9-9DDE-254408FAD3A6}" destId="{9E8BE701-4473-4D0B-A1C2-535B138761E3}" srcOrd="0" destOrd="0" presId="urn:microsoft.com/office/officeart/2005/8/layout/hierarchy3"/>
    <dgm:cxn modelId="{413C6EFE-04C8-455C-8845-7DB1D076F0E7}" srcId="{F0BF8452-C2C9-4652-A7D6-EC57A5AEACBC}" destId="{0FBEED75-BD52-40EE-9C9E-139F167112B1}" srcOrd="1" destOrd="0" parTransId="{D34721C1-11D4-4211-AE8B-1EF33B163D78}" sibTransId="{79D7D154-7944-4C90-9EAA-F3991E069E16}"/>
    <dgm:cxn modelId="{814AFAAC-6E40-487B-9B51-2ED7ED13EF4D}" type="presParOf" srcId="{E08652D8-181B-47B9-920F-3DB120F00300}" destId="{BD9CEA0E-BD7D-427E-AD93-D4296A10EA20}" srcOrd="0" destOrd="0" presId="urn:microsoft.com/office/officeart/2005/8/layout/hierarchy3"/>
    <dgm:cxn modelId="{686949BC-F7B9-4AF7-93D1-F4840F824D57}" type="presParOf" srcId="{BD9CEA0E-BD7D-427E-AD93-D4296A10EA20}" destId="{69613C83-8552-48D2-8204-901F360555FD}" srcOrd="0" destOrd="0" presId="urn:microsoft.com/office/officeart/2005/8/layout/hierarchy3"/>
    <dgm:cxn modelId="{5FD03BD2-953C-489F-B8ED-238E67DF1828}" type="presParOf" srcId="{69613C83-8552-48D2-8204-901F360555FD}" destId="{16E10C4B-FAF7-4A0F-A9AF-5BEB001F67D6}" srcOrd="0" destOrd="0" presId="urn:microsoft.com/office/officeart/2005/8/layout/hierarchy3"/>
    <dgm:cxn modelId="{E5187D60-5628-4681-98A5-CB4EAE4CE040}" type="presParOf" srcId="{69613C83-8552-48D2-8204-901F360555FD}" destId="{0949F2EC-0F0F-4689-8ED5-0FF4DE0FDD92}" srcOrd="1" destOrd="0" presId="urn:microsoft.com/office/officeart/2005/8/layout/hierarchy3"/>
    <dgm:cxn modelId="{9C9DF191-39DE-4404-9B88-86D396DEEAF7}" type="presParOf" srcId="{BD9CEA0E-BD7D-427E-AD93-D4296A10EA20}" destId="{8BBBBC94-01C9-48EC-900D-F1E4B91F9A44}" srcOrd="1" destOrd="0" presId="urn:microsoft.com/office/officeart/2005/8/layout/hierarchy3"/>
    <dgm:cxn modelId="{4B9A7962-704E-45EE-9FBE-6A3B32FA3B8D}" type="presParOf" srcId="{8BBBBC94-01C9-48EC-900D-F1E4B91F9A44}" destId="{9C489BD9-01DB-43CD-B31E-53D71F177D38}" srcOrd="0" destOrd="0" presId="urn:microsoft.com/office/officeart/2005/8/layout/hierarchy3"/>
    <dgm:cxn modelId="{D1F30131-FBDB-4192-BA1C-22F1117E9E2D}" type="presParOf" srcId="{8BBBBC94-01C9-48EC-900D-F1E4B91F9A44}" destId="{41F843C2-7B3D-46A3-84BC-0E86760B9EC1}" srcOrd="1" destOrd="0" presId="urn:microsoft.com/office/officeart/2005/8/layout/hierarchy3"/>
    <dgm:cxn modelId="{285DF1FC-3EF8-49FC-B150-150DE9E0D9FC}" type="presParOf" srcId="{8BBBBC94-01C9-48EC-900D-F1E4B91F9A44}" destId="{D421F286-A95A-41FF-A61B-BC02A17CCAAF}" srcOrd="2" destOrd="0" presId="urn:microsoft.com/office/officeart/2005/8/layout/hierarchy3"/>
    <dgm:cxn modelId="{A14C8192-4E90-44EE-8C2D-E82AC7B6E062}" type="presParOf" srcId="{8BBBBC94-01C9-48EC-900D-F1E4B91F9A44}" destId="{2C4B1EE3-FD5D-48E3-9B15-958792DACAAE}" srcOrd="3" destOrd="0" presId="urn:microsoft.com/office/officeart/2005/8/layout/hierarchy3"/>
    <dgm:cxn modelId="{0D4B5AFC-6A5F-40DA-9F33-A078978990D5}" type="presParOf" srcId="{8BBBBC94-01C9-48EC-900D-F1E4B91F9A44}" destId="{0DD21643-3B1C-45C9-9A88-737A92D04C9E}" srcOrd="4" destOrd="0" presId="urn:microsoft.com/office/officeart/2005/8/layout/hierarchy3"/>
    <dgm:cxn modelId="{A680F7AA-9F83-431E-9D93-89322224AAC4}" type="presParOf" srcId="{8BBBBC94-01C9-48EC-900D-F1E4B91F9A44}" destId="{BACAAA08-3D0E-4B75-B761-B438551146FA}" srcOrd="5" destOrd="0" presId="urn:microsoft.com/office/officeart/2005/8/layout/hierarchy3"/>
    <dgm:cxn modelId="{3CC11AD2-B921-4D2B-9197-162986D478AF}" type="presParOf" srcId="{8BBBBC94-01C9-48EC-900D-F1E4B91F9A44}" destId="{F81F08B5-3E82-477C-AD71-FBFA626DE589}" srcOrd="6" destOrd="0" presId="urn:microsoft.com/office/officeart/2005/8/layout/hierarchy3"/>
    <dgm:cxn modelId="{43C95642-7689-46B9-B090-75D4DA6F2B9D}" type="presParOf" srcId="{8BBBBC94-01C9-48EC-900D-F1E4B91F9A44}" destId="{9D05B371-2357-4598-81C3-789DB3ACECAE}" srcOrd="7" destOrd="0" presId="urn:microsoft.com/office/officeart/2005/8/layout/hierarchy3"/>
    <dgm:cxn modelId="{D239287E-64F9-42CC-8578-D4F4A970185B}" type="presParOf" srcId="{E08652D8-181B-47B9-920F-3DB120F00300}" destId="{B3AF9A4B-BCE9-461D-8935-01075C5ACE69}" srcOrd="1" destOrd="0" presId="urn:microsoft.com/office/officeart/2005/8/layout/hierarchy3"/>
    <dgm:cxn modelId="{B0A183CD-E63D-4D1F-A35B-A1D6AE34B30A}" type="presParOf" srcId="{B3AF9A4B-BCE9-461D-8935-01075C5ACE69}" destId="{06C8485C-447D-40D0-9B6F-2DE9BD36FE57}" srcOrd="0" destOrd="0" presId="urn:microsoft.com/office/officeart/2005/8/layout/hierarchy3"/>
    <dgm:cxn modelId="{671A5C78-4561-49AB-A01D-56CF8A85F4D8}" type="presParOf" srcId="{06C8485C-447D-40D0-9B6F-2DE9BD36FE57}" destId="{8071920B-BBE3-4F36-BCC1-8B2C6D5EF6AD}" srcOrd="0" destOrd="0" presId="urn:microsoft.com/office/officeart/2005/8/layout/hierarchy3"/>
    <dgm:cxn modelId="{91DC2C85-B799-4DCD-B8CC-5D0BDD62C380}" type="presParOf" srcId="{06C8485C-447D-40D0-9B6F-2DE9BD36FE57}" destId="{EDBBEEA7-C92A-49FF-A23D-36382A393B19}" srcOrd="1" destOrd="0" presId="urn:microsoft.com/office/officeart/2005/8/layout/hierarchy3"/>
    <dgm:cxn modelId="{63D2B27A-0D5F-44CC-88FD-F095B290AC32}" type="presParOf" srcId="{B3AF9A4B-BCE9-461D-8935-01075C5ACE69}" destId="{E224DC64-58E6-4C28-A67E-F08F3F1BE977}" srcOrd="1" destOrd="0" presId="urn:microsoft.com/office/officeart/2005/8/layout/hierarchy3"/>
    <dgm:cxn modelId="{D74AF728-F029-4447-98C2-12322DE02FE8}" type="presParOf" srcId="{E224DC64-58E6-4C28-A67E-F08F3F1BE977}" destId="{10307B34-3055-48B8-8ED9-DE7B3F359D78}" srcOrd="0" destOrd="0" presId="urn:microsoft.com/office/officeart/2005/8/layout/hierarchy3"/>
    <dgm:cxn modelId="{8C57784F-95E9-4F9E-82D7-55717EF6D3BA}" type="presParOf" srcId="{E224DC64-58E6-4C28-A67E-F08F3F1BE977}" destId="{582A9BFD-00F6-4150-9C5C-BBA821D3AEB8}" srcOrd="1" destOrd="0" presId="urn:microsoft.com/office/officeart/2005/8/layout/hierarchy3"/>
    <dgm:cxn modelId="{ABD86DC7-9E2C-4CA7-8813-1C038F6CE10A}" type="presParOf" srcId="{E224DC64-58E6-4C28-A67E-F08F3F1BE977}" destId="{E3B4C863-2EF7-40E4-99BB-41EB52BCE2F1}" srcOrd="2" destOrd="0" presId="urn:microsoft.com/office/officeart/2005/8/layout/hierarchy3"/>
    <dgm:cxn modelId="{BF1CAC89-7745-4173-BF12-FA2D642795D4}" type="presParOf" srcId="{E224DC64-58E6-4C28-A67E-F08F3F1BE977}" destId="{4BC13FD6-21BA-45E8-A167-5E7F8CC91868}" srcOrd="3" destOrd="0" presId="urn:microsoft.com/office/officeart/2005/8/layout/hierarchy3"/>
    <dgm:cxn modelId="{A580BE59-D7B0-46C4-915E-69B6525FA548}" type="presParOf" srcId="{E224DC64-58E6-4C28-A67E-F08F3F1BE977}" destId="{6E123D8A-F51B-4C8D-AEBE-05A396CAF7B8}" srcOrd="4" destOrd="0" presId="urn:microsoft.com/office/officeart/2005/8/layout/hierarchy3"/>
    <dgm:cxn modelId="{0D3B562D-0C0A-4C29-B963-F647E9B65DFE}" type="presParOf" srcId="{E224DC64-58E6-4C28-A67E-F08F3F1BE977}" destId="{A277DE9F-C3ED-4684-992A-C2F2662907E6}" srcOrd="5" destOrd="0" presId="urn:microsoft.com/office/officeart/2005/8/layout/hierarchy3"/>
    <dgm:cxn modelId="{EB6DE5B2-B1BA-4099-AF71-C25EB2C88B03}" type="presParOf" srcId="{E224DC64-58E6-4C28-A67E-F08F3F1BE977}" destId="{9744143A-6A43-459B-BA71-114FCBEDC7D7}" srcOrd="6" destOrd="0" presId="urn:microsoft.com/office/officeart/2005/8/layout/hierarchy3"/>
    <dgm:cxn modelId="{C40FEF38-3EBE-4D77-8231-E88D0947DCC4}" type="presParOf" srcId="{E224DC64-58E6-4C28-A67E-F08F3F1BE977}" destId="{735696E7-0E5E-493F-9846-D2778070BAC9}" srcOrd="7" destOrd="0" presId="urn:microsoft.com/office/officeart/2005/8/layout/hierarchy3"/>
    <dgm:cxn modelId="{ED63FF02-E115-450F-B8F3-E3C015DE9C33}" type="presParOf" srcId="{E08652D8-181B-47B9-920F-3DB120F00300}" destId="{8A659B30-F287-43B4-8C9B-66D3799FCE4F}" srcOrd="2" destOrd="0" presId="urn:microsoft.com/office/officeart/2005/8/layout/hierarchy3"/>
    <dgm:cxn modelId="{984351FB-7E60-4BBB-B987-2B72E6396818}" type="presParOf" srcId="{8A659B30-F287-43B4-8C9B-66D3799FCE4F}" destId="{D8DD6C3B-740F-4809-8109-7A1FC0D617E0}" srcOrd="0" destOrd="0" presId="urn:microsoft.com/office/officeart/2005/8/layout/hierarchy3"/>
    <dgm:cxn modelId="{81715D59-D95B-43BC-B96B-CD787B223D6D}" type="presParOf" srcId="{D8DD6C3B-740F-4809-8109-7A1FC0D617E0}" destId="{6CF16DE8-0248-45F0-BEFF-F55546497F5F}" srcOrd="0" destOrd="0" presId="urn:microsoft.com/office/officeart/2005/8/layout/hierarchy3"/>
    <dgm:cxn modelId="{1648CFC1-DD97-4EE9-8BF6-255C45262D23}" type="presParOf" srcId="{D8DD6C3B-740F-4809-8109-7A1FC0D617E0}" destId="{CAE84637-222D-4A9A-9C60-52718F3FD5EC}" srcOrd="1" destOrd="0" presId="urn:microsoft.com/office/officeart/2005/8/layout/hierarchy3"/>
    <dgm:cxn modelId="{D28E1ACA-7649-412B-9ED2-DAFC5B609366}" type="presParOf" srcId="{8A659B30-F287-43B4-8C9B-66D3799FCE4F}" destId="{1791AEA4-8539-442C-8EF3-16F2B64CE357}" srcOrd="1" destOrd="0" presId="urn:microsoft.com/office/officeart/2005/8/layout/hierarchy3"/>
    <dgm:cxn modelId="{0291D2B3-9DD2-4C51-BF39-4629CA33FF08}" type="presParOf" srcId="{1791AEA4-8539-442C-8EF3-16F2B64CE357}" destId="{73381518-D792-44D5-8C93-DCDE4C42EB46}" srcOrd="0" destOrd="0" presId="urn:microsoft.com/office/officeart/2005/8/layout/hierarchy3"/>
    <dgm:cxn modelId="{29B8045A-86BE-462F-8294-CDF017C86225}" type="presParOf" srcId="{1791AEA4-8539-442C-8EF3-16F2B64CE357}" destId="{8349E224-197B-494E-9171-3AF09DCD400A}" srcOrd="1" destOrd="0" presId="urn:microsoft.com/office/officeart/2005/8/layout/hierarchy3"/>
    <dgm:cxn modelId="{C152A61C-38F5-4571-BA5A-F96293CEAF33}" type="presParOf" srcId="{1791AEA4-8539-442C-8EF3-16F2B64CE357}" destId="{76B42FDE-45D2-4F5B-A817-FA97647DB140}" srcOrd="2" destOrd="0" presId="urn:microsoft.com/office/officeart/2005/8/layout/hierarchy3"/>
    <dgm:cxn modelId="{7B8FEFD9-80D4-468C-B267-7DE0759B48BD}" type="presParOf" srcId="{1791AEA4-8539-442C-8EF3-16F2B64CE357}" destId="{47DC0087-F314-4D4E-A730-CF30D412EF67}" srcOrd="3" destOrd="0" presId="urn:microsoft.com/office/officeart/2005/8/layout/hierarchy3"/>
    <dgm:cxn modelId="{4AB9BB91-4669-4144-9E3C-0C5F099F2B20}" type="presParOf" srcId="{1791AEA4-8539-442C-8EF3-16F2B64CE357}" destId="{5F69CB1B-E29B-4BE6-8494-81800B43328F}" srcOrd="4" destOrd="0" presId="urn:microsoft.com/office/officeart/2005/8/layout/hierarchy3"/>
    <dgm:cxn modelId="{D9EDE6DD-FD19-461A-9790-A0BA50334598}" type="presParOf" srcId="{1791AEA4-8539-442C-8EF3-16F2B64CE357}" destId="{49897C6F-4BCF-4386-8B46-27D17826891A}" srcOrd="5" destOrd="0" presId="urn:microsoft.com/office/officeart/2005/8/layout/hierarchy3"/>
    <dgm:cxn modelId="{C0AFB3B6-2C80-43B1-BC34-E0ED768DFFA2}" type="presParOf" srcId="{E08652D8-181B-47B9-920F-3DB120F00300}" destId="{7382A1C7-8992-4F89-8E78-B60ED71600EF}" srcOrd="3" destOrd="0" presId="urn:microsoft.com/office/officeart/2005/8/layout/hierarchy3"/>
    <dgm:cxn modelId="{F761D1FD-9BBA-4382-9106-056CB7356EE9}" type="presParOf" srcId="{7382A1C7-8992-4F89-8E78-B60ED71600EF}" destId="{841969EA-CB23-4DA4-9D47-78AF44623DE1}" srcOrd="0" destOrd="0" presId="urn:microsoft.com/office/officeart/2005/8/layout/hierarchy3"/>
    <dgm:cxn modelId="{ED657559-90DC-44FD-837D-4C59230AF43A}" type="presParOf" srcId="{841969EA-CB23-4DA4-9D47-78AF44623DE1}" destId="{28CE87E8-6511-4B34-A5A6-C6FD8AF585D1}" srcOrd="0" destOrd="0" presId="urn:microsoft.com/office/officeart/2005/8/layout/hierarchy3"/>
    <dgm:cxn modelId="{C7B5F70A-4997-432E-B896-5431B9CAB5D4}" type="presParOf" srcId="{841969EA-CB23-4DA4-9D47-78AF44623DE1}" destId="{510E76C0-1753-4DBF-89E4-6A7770D6086E}" srcOrd="1" destOrd="0" presId="urn:microsoft.com/office/officeart/2005/8/layout/hierarchy3"/>
    <dgm:cxn modelId="{F28CFCBC-D25D-4324-B93A-AFA45739B36F}" type="presParOf" srcId="{7382A1C7-8992-4F89-8E78-B60ED71600EF}" destId="{70B29535-1355-4E42-856F-28BA60AC97E1}" srcOrd="1" destOrd="0" presId="urn:microsoft.com/office/officeart/2005/8/layout/hierarchy3"/>
    <dgm:cxn modelId="{3AEE1258-EE70-4495-8A09-EDA01C51BDE4}" type="presParOf" srcId="{70B29535-1355-4E42-856F-28BA60AC97E1}" destId="{0CAFBBD9-5D70-48AA-883B-171A3B65C5B6}" srcOrd="0" destOrd="0" presId="urn:microsoft.com/office/officeart/2005/8/layout/hierarchy3"/>
    <dgm:cxn modelId="{B82A49E6-3C29-480C-9A6D-A11100D86851}" type="presParOf" srcId="{70B29535-1355-4E42-856F-28BA60AC97E1}" destId="{329DC575-3745-43B4-9A15-3F2818DC25FB}" srcOrd="1" destOrd="0" presId="urn:microsoft.com/office/officeart/2005/8/layout/hierarchy3"/>
    <dgm:cxn modelId="{295BB7DF-2589-4D0F-BA38-CE26E3346523}" type="presParOf" srcId="{70B29535-1355-4E42-856F-28BA60AC97E1}" destId="{F01453CB-742F-4E50-BBFE-8AC6326C0DCF}" srcOrd="2" destOrd="0" presId="urn:microsoft.com/office/officeart/2005/8/layout/hierarchy3"/>
    <dgm:cxn modelId="{4EBA2999-420D-43AA-93F0-5450E713CF92}" type="presParOf" srcId="{70B29535-1355-4E42-856F-28BA60AC97E1}" destId="{E8E32D08-F012-4EDB-858A-F501C7BF1F4D}" srcOrd="3" destOrd="0" presId="urn:microsoft.com/office/officeart/2005/8/layout/hierarchy3"/>
    <dgm:cxn modelId="{09399F7C-C410-4E35-962E-9B79EB247A9A}" type="presParOf" srcId="{70B29535-1355-4E42-856F-28BA60AC97E1}" destId="{DE5B0862-9E5E-4567-9054-27658A02D9AC}" srcOrd="4" destOrd="0" presId="urn:microsoft.com/office/officeart/2005/8/layout/hierarchy3"/>
    <dgm:cxn modelId="{40642087-3A69-4457-9672-6906EA22B8C7}" type="presParOf" srcId="{70B29535-1355-4E42-856F-28BA60AC97E1}" destId="{262A049E-462C-42BC-BAE4-818A02EE4E08}" srcOrd="5" destOrd="0" presId="urn:microsoft.com/office/officeart/2005/8/layout/hierarchy3"/>
    <dgm:cxn modelId="{DBD10ADB-AD2C-43B5-B290-A16BB3F66BB2}" type="presParOf" srcId="{70B29535-1355-4E42-856F-28BA60AC97E1}" destId="{63D40A8A-7713-448E-8CE5-92054C828F33}" srcOrd="6" destOrd="0" presId="urn:microsoft.com/office/officeart/2005/8/layout/hierarchy3"/>
    <dgm:cxn modelId="{DBACEA1E-D2CD-49A4-BE95-C3596FD33613}" type="presParOf" srcId="{70B29535-1355-4E42-856F-28BA60AC97E1}" destId="{CDD8928D-E0CB-4CDB-A520-A9329DC486D2}" srcOrd="7" destOrd="0" presId="urn:microsoft.com/office/officeart/2005/8/layout/hierarchy3"/>
    <dgm:cxn modelId="{E3974F2F-0BCB-4EA6-ACD2-435DCB951347}" type="presParOf" srcId="{E08652D8-181B-47B9-920F-3DB120F00300}" destId="{3088E142-D7A9-4C49-8747-D14DF213CC21}" srcOrd="4" destOrd="0" presId="urn:microsoft.com/office/officeart/2005/8/layout/hierarchy3"/>
    <dgm:cxn modelId="{4A806BBC-8609-4D19-9DBC-80BB80D84540}" type="presParOf" srcId="{3088E142-D7A9-4C49-8747-D14DF213CC21}" destId="{CF9EA030-DAEF-4CF6-BB95-91F2276E1CC3}" srcOrd="0" destOrd="0" presId="urn:microsoft.com/office/officeart/2005/8/layout/hierarchy3"/>
    <dgm:cxn modelId="{A8C99FF0-E382-4D2F-9F34-7EC1574C371B}" type="presParOf" srcId="{CF9EA030-DAEF-4CF6-BB95-91F2276E1CC3}" destId="{02AA408A-C8F8-487B-A55A-2EB136CEF8AF}" srcOrd="0" destOrd="0" presId="urn:microsoft.com/office/officeart/2005/8/layout/hierarchy3"/>
    <dgm:cxn modelId="{D4028927-BEE8-4589-83D6-6E92F52E9077}" type="presParOf" srcId="{CF9EA030-DAEF-4CF6-BB95-91F2276E1CC3}" destId="{D713440C-98D9-4146-8DC0-500429A65CD9}" srcOrd="1" destOrd="0" presId="urn:microsoft.com/office/officeart/2005/8/layout/hierarchy3"/>
    <dgm:cxn modelId="{75458675-14EC-4A8E-B963-9A942DCAF5CF}" type="presParOf" srcId="{3088E142-D7A9-4C49-8747-D14DF213CC21}" destId="{157A58B2-2541-49D0-B634-0F3DECAD79C8}" srcOrd="1" destOrd="0" presId="urn:microsoft.com/office/officeart/2005/8/layout/hierarchy3"/>
    <dgm:cxn modelId="{26763E1B-7D34-4513-B141-EBE0C0F32159}" type="presParOf" srcId="{157A58B2-2541-49D0-B634-0F3DECAD79C8}" destId="{8183E1DC-4345-46A1-8825-B33CA19988BB}" srcOrd="0" destOrd="0" presId="urn:microsoft.com/office/officeart/2005/8/layout/hierarchy3"/>
    <dgm:cxn modelId="{8E056212-1263-4F45-875D-5979C10D8588}" type="presParOf" srcId="{157A58B2-2541-49D0-B634-0F3DECAD79C8}" destId="{9554343B-8834-45FF-83CC-24CA668E67EF}" srcOrd="1" destOrd="0" presId="urn:microsoft.com/office/officeart/2005/8/layout/hierarchy3"/>
    <dgm:cxn modelId="{99172362-6CE7-4974-AA44-543D3A5ED1F9}" type="presParOf" srcId="{157A58B2-2541-49D0-B634-0F3DECAD79C8}" destId="{E0D7CAA7-E654-48BA-8EB6-BAF1D87768F2}" srcOrd="2" destOrd="0" presId="urn:microsoft.com/office/officeart/2005/8/layout/hierarchy3"/>
    <dgm:cxn modelId="{CAAE6D8D-4C29-4BC9-A87E-65375FD0BD39}" type="presParOf" srcId="{157A58B2-2541-49D0-B634-0F3DECAD79C8}" destId="{7C6D2287-2C46-44FD-8BC8-2ED6005F50BF}" srcOrd="3" destOrd="0" presId="urn:microsoft.com/office/officeart/2005/8/layout/hierarchy3"/>
    <dgm:cxn modelId="{86832775-05D5-44EE-ADF1-27C28ECA8E3E}" type="presParOf" srcId="{157A58B2-2541-49D0-B634-0F3DECAD79C8}" destId="{0C27501A-44D5-4087-9331-9A344FCB9E02}" srcOrd="4" destOrd="0" presId="urn:microsoft.com/office/officeart/2005/8/layout/hierarchy3"/>
    <dgm:cxn modelId="{A48499B1-7E7F-4E0E-B725-6063BFBE9650}" type="presParOf" srcId="{157A58B2-2541-49D0-B634-0F3DECAD79C8}" destId="{04811C6A-E3B2-4950-BE1E-34B4DCC926A2}" srcOrd="5" destOrd="0" presId="urn:microsoft.com/office/officeart/2005/8/layout/hierarchy3"/>
    <dgm:cxn modelId="{88656022-9EF6-4285-A050-A9D749AE67FA}" type="presParOf" srcId="{E08652D8-181B-47B9-920F-3DB120F00300}" destId="{B7E1B9DD-948F-4B3A-A39A-6FE830A82061}" srcOrd="5" destOrd="0" presId="urn:microsoft.com/office/officeart/2005/8/layout/hierarchy3"/>
    <dgm:cxn modelId="{ACCDC80E-6F79-4276-99F3-D9070754B7FF}" type="presParOf" srcId="{B7E1B9DD-948F-4B3A-A39A-6FE830A82061}" destId="{7F6DAB48-4BDF-4ECF-92BE-9B13CBE96A1E}" srcOrd="0" destOrd="0" presId="urn:microsoft.com/office/officeart/2005/8/layout/hierarchy3"/>
    <dgm:cxn modelId="{65EC4000-B8B4-49BA-9C11-210A32C709DE}" type="presParOf" srcId="{7F6DAB48-4BDF-4ECF-92BE-9B13CBE96A1E}" destId="{83D847E9-81E7-4A53-ACFA-C8F71ED43D1A}" srcOrd="0" destOrd="0" presId="urn:microsoft.com/office/officeart/2005/8/layout/hierarchy3"/>
    <dgm:cxn modelId="{30DE6FE5-E61A-479B-A1AA-DCD09D916C91}" type="presParOf" srcId="{7F6DAB48-4BDF-4ECF-92BE-9B13CBE96A1E}" destId="{B68B5CDD-CA41-444A-B99E-3BC1DE5EA523}" srcOrd="1" destOrd="0" presId="urn:microsoft.com/office/officeart/2005/8/layout/hierarchy3"/>
    <dgm:cxn modelId="{E48B5842-D7C3-463E-8227-027CE2827F5A}" type="presParOf" srcId="{B7E1B9DD-948F-4B3A-A39A-6FE830A82061}" destId="{1EA695EC-E616-489F-922C-54644F589675}" srcOrd="1" destOrd="0" presId="urn:microsoft.com/office/officeart/2005/8/layout/hierarchy3"/>
    <dgm:cxn modelId="{A9475944-812E-4182-BEBF-F06FF5BDAC0C}" type="presParOf" srcId="{1EA695EC-E616-489F-922C-54644F589675}" destId="{9E8BE701-4473-4D0B-A1C2-535B138761E3}" srcOrd="0" destOrd="0" presId="urn:microsoft.com/office/officeart/2005/8/layout/hierarchy3"/>
    <dgm:cxn modelId="{268259E8-A0B9-4560-8AD9-83E3477338B0}" type="presParOf" srcId="{1EA695EC-E616-489F-922C-54644F589675}" destId="{279E5824-575F-49C5-B478-2BA545A763EB}" srcOrd="1" destOrd="0" presId="urn:microsoft.com/office/officeart/2005/8/layout/hierarchy3"/>
    <dgm:cxn modelId="{F9F97E85-3BF0-42A1-846C-EEEDF0E69460}" type="presParOf" srcId="{1EA695EC-E616-489F-922C-54644F589675}" destId="{EF1B466C-76EF-482D-B8F1-82EC946993D8}" srcOrd="2" destOrd="0" presId="urn:microsoft.com/office/officeart/2005/8/layout/hierarchy3"/>
    <dgm:cxn modelId="{3C07CAA0-932D-48E4-A4C7-290A752DAE60}" type="presParOf" srcId="{1EA695EC-E616-489F-922C-54644F589675}" destId="{3749E307-6170-4DC5-8B62-F22D95D38C40}" srcOrd="3" destOrd="0" presId="urn:microsoft.com/office/officeart/2005/8/layout/hierarchy3"/>
    <dgm:cxn modelId="{710796EB-EDF5-49C3-B4EC-07B78BD843AA}" type="presParOf" srcId="{1EA695EC-E616-489F-922C-54644F589675}" destId="{A2AE27EF-3308-4BB7-A362-5B2E4C10E30A}" srcOrd="4" destOrd="0" presId="urn:microsoft.com/office/officeart/2005/8/layout/hierarchy3"/>
    <dgm:cxn modelId="{FCAA141C-1205-42B1-A5A2-D4385FC83AA2}" type="presParOf" srcId="{1EA695EC-E616-489F-922C-54644F589675}" destId="{CC1A36B7-467D-425C-A5A0-908E82EFF872}" srcOrd="5" destOrd="0" presId="urn:microsoft.com/office/officeart/2005/8/layout/hierarchy3"/>
    <dgm:cxn modelId="{9702F27C-269A-400F-9613-C030F3944A00}" type="presParOf" srcId="{E08652D8-181B-47B9-920F-3DB120F00300}" destId="{0F776351-D094-42DC-B10D-17DA3DEA743E}" srcOrd="6" destOrd="0" presId="urn:microsoft.com/office/officeart/2005/8/layout/hierarchy3"/>
    <dgm:cxn modelId="{C0C0F64D-357E-46AC-BE53-8E786B4D4B2C}" type="presParOf" srcId="{0F776351-D094-42DC-B10D-17DA3DEA743E}" destId="{639757A2-7F5F-4D52-9A92-1A7372E0D45F}" srcOrd="0" destOrd="0" presId="urn:microsoft.com/office/officeart/2005/8/layout/hierarchy3"/>
    <dgm:cxn modelId="{F4E668ED-421A-48C7-9EB2-02EA5EB81713}" type="presParOf" srcId="{639757A2-7F5F-4D52-9A92-1A7372E0D45F}" destId="{8C46EEC7-3B3F-41AF-84FC-ED2920E29E1D}" srcOrd="0" destOrd="0" presId="urn:microsoft.com/office/officeart/2005/8/layout/hierarchy3"/>
    <dgm:cxn modelId="{4674AB4A-F74C-437E-AA71-A4715C6E144D}" type="presParOf" srcId="{639757A2-7F5F-4D52-9A92-1A7372E0D45F}" destId="{D16521E2-59C0-4621-938A-542957222ADF}" srcOrd="1" destOrd="0" presId="urn:microsoft.com/office/officeart/2005/8/layout/hierarchy3"/>
    <dgm:cxn modelId="{4C052C18-E6A9-479A-929F-20E5F45B143A}" type="presParOf" srcId="{0F776351-D094-42DC-B10D-17DA3DEA743E}" destId="{21AE2C9C-DE0F-4B76-99AC-47936F404B60}" srcOrd="1" destOrd="0" presId="urn:microsoft.com/office/officeart/2005/8/layout/hierarchy3"/>
    <dgm:cxn modelId="{C9C15716-49D6-40AB-8291-FF05D2FF0699}" type="presParOf" srcId="{21AE2C9C-DE0F-4B76-99AC-47936F404B60}" destId="{936F944C-16EA-4D4A-B5C0-0CF54E333F0D}" srcOrd="0" destOrd="0" presId="urn:microsoft.com/office/officeart/2005/8/layout/hierarchy3"/>
    <dgm:cxn modelId="{7236B0D1-EF6A-4F98-8A07-197B0BBF752B}" type="presParOf" srcId="{21AE2C9C-DE0F-4B76-99AC-47936F404B60}" destId="{FD33608F-0F10-41F5-91EF-EB318C585364}" srcOrd="1" destOrd="0" presId="urn:microsoft.com/office/officeart/2005/8/layout/hierarchy3"/>
    <dgm:cxn modelId="{E9350AD3-D2A6-41F9-AB28-5F2062E8D5C7}" type="presParOf" srcId="{21AE2C9C-DE0F-4B76-99AC-47936F404B60}" destId="{DCD34B72-EAB7-410E-8F5F-89C49B34C89F}" srcOrd="2" destOrd="0" presId="urn:microsoft.com/office/officeart/2005/8/layout/hierarchy3"/>
    <dgm:cxn modelId="{434BCF10-32DB-4CB0-B401-40CE854C28A6}" type="presParOf" srcId="{21AE2C9C-DE0F-4B76-99AC-47936F404B60}" destId="{0BCB7380-DD5C-418A-A452-D8E86800678A}" srcOrd="3" destOrd="0" presId="urn:microsoft.com/office/officeart/2005/8/layout/hierarchy3"/>
    <dgm:cxn modelId="{EAD33B2E-FA8E-4128-AE0F-082A3A74060F}" type="presParOf" srcId="{21AE2C9C-DE0F-4B76-99AC-47936F404B60}" destId="{64BADA30-EC9B-45F5-B04C-9127668C3FB5}" srcOrd="4" destOrd="0" presId="urn:microsoft.com/office/officeart/2005/8/layout/hierarchy3"/>
    <dgm:cxn modelId="{D830CEF1-DA93-47D3-9079-2B2574C0FB97}" type="presParOf" srcId="{21AE2C9C-DE0F-4B76-99AC-47936F404B60}" destId="{6508764E-5590-48FB-AE51-4B1009B7E1F1}" srcOrd="5"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10.xml><?xml version="1.0" encoding="utf-8"?>
<dgm:dataModel xmlns:dgm="http://schemas.openxmlformats.org/drawingml/2006/diagram" xmlns:a="http://schemas.openxmlformats.org/drawingml/2006/main">
  <dgm:ptLst>
    <dgm:pt modelId="{ADA2FBB6-1D11-4A32-8DA0-9057B27E134B}" type="doc">
      <dgm:prSet loTypeId="urn:microsoft.com/office/officeart/2005/8/layout/hierarchy3" loCatId="list" qsTypeId="urn:microsoft.com/office/officeart/2005/8/quickstyle/simple1" qsCatId="simple" csTypeId="urn:microsoft.com/office/officeart/2005/8/colors/accent1_1" csCatId="accent1" phldr="1"/>
      <dgm:spPr/>
      <dgm:t>
        <a:bodyPr/>
        <a:lstStyle/>
        <a:p>
          <a:endParaRPr lang="en-US"/>
        </a:p>
      </dgm:t>
    </dgm:pt>
    <dgm:pt modelId="{4719C08A-6C14-4005-B4A5-566AEE136612}">
      <dgm:prSet custT="1"/>
      <dgm:spPr>
        <a:solidFill>
          <a:schemeClr val="bg1">
            <a:alpha val="30000"/>
          </a:schemeClr>
        </a:solidFill>
        <a:ln>
          <a:solidFill>
            <a:srgbClr val="008080"/>
          </a:solidFill>
        </a:ln>
      </dgm:spPr>
      <dgm:t>
        <a:bodyPr/>
        <a:lstStyle/>
        <a:p>
          <a:r>
            <a:rPr lang="en-US" sz="2000" dirty="0">
              <a:latin typeface="Aharoni" panose="02010803020104030203" pitchFamily="2" charset="-79"/>
              <a:cs typeface="Aharoni" panose="02010803020104030203" pitchFamily="2" charset="-79"/>
            </a:rPr>
            <a:t>Public Safety</a:t>
          </a:r>
        </a:p>
      </dgm:t>
    </dgm:pt>
    <dgm:pt modelId="{45481C85-B672-49F2-A5E2-EC72880E8E3D}" type="parTrans" cxnId="{FD27782B-44E0-4733-B82C-2DEED5A20DD6}">
      <dgm:prSet/>
      <dgm:spPr/>
      <dgm:t>
        <a:bodyPr/>
        <a:lstStyle/>
        <a:p>
          <a:endParaRPr lang="en-US"/>
        </a:p>
      </dgm:t>
    </dgm:pt>
    <dgm:pt modelId="{FB11CBE9-19CC-4899-A3D6-6A68436362F8}" type="sibTrans" cxnId="{FD27782B-44E0-4733-B82C-2DEED5A20DD6}">
      <dgm:prSet/>
      <dgm:spPr/>
      <dgm:t>
        <a:bodyPr/>
        <a:lstStyle/>
        <a:p>
          <a:endParaRPr lang="en-US"/>
        </a:p>
      </dgm:t>
    </dgm:pt>
    <dgm:pt modelId="{74325856-9B8F-4E3A-A497-7226BC83C340}">
      <dgm:prSet custT="1"/>
      <dgm:spPr>
        <a:solidFill>
          <a:schemeClr val="accent5">
            <a:lumMod val="20000"/>
            <a:lumOff val="80000"/>
          </a:schemeClr>
        </a:solidFill>
        <a:ln>
          <a:solidFill>
            <a:schemeClr val="accent5">
              <a:lumMod val="50000"/>
            </a:schemeClr>
          </a:solidFill>
        </a:ln>
      </dgm:spPr>
      <dgm:t>
        <a:bodyPr/>
        <a:lstStyle/>
        <a:p>
          <a:r>
            <a:rPr lang="en-US" sz="1400" dirty="0">
              <a:latin typeface="Bell MT" panose="02020503060305020303" pitchFamily="18" charset="0"/>
            </a:rPr>
            <a:t>Introduction to Public Safety </a:t>
          </a:r>
        </a:p>
      </dgm:t>
    </dgm:pt>
    <dgm:pt modelId="{16DCFA5D-E016-42A4-BB00-001FFD79911E}" type="parTrans" cxnId="{24D6B00B-11F9-4EF8-9DEC-F037491F9F45}">
      <dgm:prSet/>
      <dgm:spPr>
        <a:solidFill>
          <a:srgbClr val="990033">
            <a:alpha val="30000"/>
          </a:srgbClr>
        </a:solidFill>
        <a:ln>
          <a:solidFill>
            <a:srgbClr val="008080"/>
          </a:solidFill>
        </a:ln>
      </dgm:spPr>
      <dgm:t>
        <a:bodyPr/>
        <a:lstStyle/>
        <a:p>
          <a:endParaRPr lang="en-US"/>
        </a:p>
      </dgm:t>
    </dgm:pt>
    <dgm:pt modelId="{949871EF-B8D7-4DEF-BDF0-9061D8EAD333}" type="sibTrans" cxnId="{24D6B00B-11F9-4EF8-9DEC-F037491F9F45}">
      <dgm:prSet/>
      <dgm:spPr/>
      <dgm:t>
        <a:bodyPr/>
        <a:lstStyle/>
        <a:p>
          <a:endParaRPr lang="en-US"/>
        </a:p>
      </dgm:t>
    </dgm:pt>
    <dgm:pt modelId="{C003200D-C166-4C33-9ED0-E99D9216BD97}">
      <dgm:prSet custT="1"/>
      <dgm:spPr>
        <a:solidFill>
          <a:schemeClr val="accent5">
            <a:lumMod val="20000"/>
            <a:lumOff val="80000"/>
          </a:schemeClr>
        </a:solidFill>
        <a:ln>
          <a:solidFill>
            <a:schemeClr val="accent5">
              <a:lumMod val="50000"/>
            </a:schemeClr>
          </a:solidFill>
        </a:ln>
      </dgm:spPr>
      <dgm:t>
        <a:bodyPr/>
        <a:lstStyle/>
        <a:p>
          <a:r>
            <a:rPr lang="en-US" sz="1400" dirty="0">
              <a:latin typeface="Bell MT" panose="02020503060305020303" pitchFamily="18" charset="0"/>
            </a:rPr>
            <a:t>Forensic Biology (*D)</a:t>
          </a:r>
        </a:p>
      </dgm:t>
    </dgm:pt>
    <dgm:pt modelId="{F26DA017-0471-4879-9C01-4086ECBE1D5B}" type="parTrans" cxnId="{AA24AFB9-2FEF-44C9-8E32-A8685E56C88C}">
      <dgm:prSet/>
      <dgm:spPr>
        <a:solidFill>
          <a:srgbClr val="990033">
            <a:alpha val="30000"/>
          </a:srgbClr>
        </a:solidFill>
        <a:ln>
          <a:solidFill>
            <a:srgbClr val="008080"/>
          </a:solidFill>
        </a:ln>
      </dgm:spPr>
      <dgm:t>
        <a:bodyPr/>
        <a:lstStyle/>
        <a:p>
          <a:endParaRPr lang="en-US"/>
        </a:p>
      </dgm:t>
    </dgm:pt>
    <dgm:pt modelId="{548A9FBD-7900-4982-B8FB-63064729956A}" type="sibTrans" cxnId="{AA24AFB9-2FEF-44C9-8E32-A8685E56C88C}">
      <dgm:prSet/>
      <dgm:spPr/>
      <dgm:t>
        <a:bodyPr/>
        <a:lstStyle/>
        <a:p>
          <a:endParaRPr lang="en-US"/>
        </a:p>
      </dgm:t>
    </dgm:pt>
    <dgm:pt modelId="{5CF9BA7E-E9D7-4F54-BCCC-1C149318323C}">
      <dgm:prSet custT="1"/>
      <dgm:spPr>
        <a:solidFill>
          <a:schemeClr val="accent5">
            <a:lumMod val="20000"/>
            <a:lumOff val="80000"/>
          </a:schemeClr>
        </a:solidFill>
        <a:ln>
          <a:solidFill>
            <a:schemeClr val="accent5">
              <a:lumMod val="50000"/>
            </a:schemeClr>
          </a:solidFill>
        </a:ln>
      </dgm:spPr>
      <dgm:t>
        <a:bodyPr/>
        <a:lstStyle/>
        <a:p>
          <a:r>
            <a:rPr lang="en-US" sz="1400" dirty="0">
              <a:latin typeface="Bell MT" panose="02020503060305020303" pitchFamily="18" charset="0"/>
            </a:rPr>
            <a:t>Criminal Justice + (2 Period)</a:t>
          </a:r>
        </a:p>
      </dgm:t>
    </dgm:pt>
    <dgm:pt modelId="{6E0BDC97-F939-472F-A19B-9A9F17F3C4C1}" type="parTrans" cxnId="{80DBCE43-451B-4EDC-B36B-379DF27E12C5}">
      <dgm:prSet/>
      <dgm:spPr>
        <a:ln>
          <a:solidFill>
            <a:srgbClr val="008080"/>
          </a:solidFill>
        </a:ln>
      </dgm:spPr>
      <dgm:t>
        <a:bodyPr/>
        <a:lstStyle/>
        <a:p>
          <a:endParaRPr lang="en-US"/>
        </a:p>
      </dgm:t>
    </dgm:pt>
    <dgm:pt modelId="{2A9EE028-4ECA-44CB-8435-119330756F56}" type="sibTrans" cxnId="{80DBCE43-451B-4EDC-B36B-379DF27E12C5}">
      <dgm:prSet/>
      <dgm:spPr/>
      <dgm:t>
        <a:bodyPr/>
        <a:lstStyle/>
        <a:p>
          <a:endParaRPr lang="en-US"/>
        </a:p>
      </dgm:t>
    </dgm:pt>
    <dgm:pt modelId="{E7E5B851-F756-4056-9A55-D02DC8C27528}">
      <dgm:prSet custT="1"/>
      <dgm:spPr>
        <a:solidFill>
          <a:schemeClr val="accent5">
            <a:lumMod val="20000"/>
            <a:lumOff val="80000"/>
          </a:schemeClr>
        </a:solidFill>
        <a:ln>
          <a:solidFill>
            <a:schemeClr val="accent5">
              <a:lumMod val="50000"/>
            </a:schemeClr>
          </a:solidFill>
        </a:ln>
      </dgm:spPr>
      <dgm:t>
        <a:bodyPr/>
        <a:lstStyle/>
        <a:p>
          <a:r>
            <a:rPr lang="en-US" sz="1400" dirty="0">
              <a:latin typeface="Bell MT" panose="02020503060305020303" pitchFamily="18" charset="0"/>
            </a:rPr>
            <a:t>Protective Services Academy (*G) </a:t>
          </a:r>
        </a:p>
      </dgm:t>
    </dgm:pt>
    <dgm:pt modelId="{FBC367C0-C079-4684-B96D-943A6B1329AE}" type="parTrans" cxnId="{8E213063-D489-420D-BD58-3992B88BBF56}">
      <dgm:prSet/>
      <dgm:spPr/>
      <dgm:t>
        <a:bodyPr/>
        <a:lstStyle/>
        <a:p>
          <a:endParaRPr lang="en-US"/>
        </a:p>
      </dgm:t>
    </dgm:pt>
    <dgm:pt modelId="{6CA04325-B3CE-45B0-A201-DEB6F790E19E}" type="sibTrans" cxnId="{8E213063-D489-420D-BD58-3992B88BBF56}">
      <dgm:prSet/>
      <dgm:spPr/>
      <dgm:t>
        <a:bodyPr/>
        <a:lstStyle/>
        <a:p>
          <a:endParaRPr lang="en-US"/>
        </a:p>
      </dgm:t>
    </dgm:pt>
    <dgm:pt modelId="{E08652D8-181B-47B9-920F-3DB120F00300}" type="pres">
      <dgm:prSet presAssocID="{ADA2FBB6-1D11-4A32-8DA0-9057B27E134B}" presName="diagram" presStyleCnt="0">
        <dgm:presLayoutVars>
          <dgm:chPref val="1"/>
          <dgm:dir/>
          <dgm:animOne val="branch"/>
          <dgm:animLvl val="lvl"/>
          <dgm:resizeHandles/>
        </dgm:presLayoutVars>
      </dgm:prSet>
      <dgm:spPr/>
    </dgm:pt>
    <dgm:pt modelId="{F3446A22-C9EC-4424-97B1-752BD0609FCC}" type="pres">
      <dgm:prSet presAssocID="{4719C08A-6C14-4005-B4A5-566AEE136612}" presName="root" presStyleCnt="0"/>
      <dgm:spPr/>
    </dgm:pt>
    <dgm:pt modelId="{8DB62CB8-5D0C-478C-B56F-93F28FB53F72}" type="pres">
      <dgm:prSet presAssocID="{4719C08A-6C14-4005-B4A5-566AEE136612}" presName="rootComposite" presStyleCnt="0"/>
      <dgm:spPr/>
    </dgm:pt>
    <dgm:pt modelId="{2FA978CB-A88A-463D-89B4-ABD08644938D}" type="pres">
      <dgm:prSet presAssocID="{4719C08A-6C14-4005-B4A5-566AEE136612}" presName="rootText" presStyleLbl="node1" presStyleIdx="0" presStyleCnt="1" custScaleX="276950" custScaleY="67519" custLinFactNeighborY="-6545"/>
      <dgm:spPr/>
    </dgm:pt>
    <dgm:pt modelId="{875B3BCA-D000-49C9-A0CA-E1991E5AED64}" type="pres">
      <dgm:prSet presAssocID="{4719C08A-6C14-4005-B4A5-566AEE136612}" presName="rootConnector" presStyleLbl="node1" presStyleIdx="0" presStyleCnt="1"/>
      <dgm:spPr/>
    </dgm:pt>
    <dgm:pt modelId="{9FB58143-63C4-4FE9-BA20-29A856C76342}" type="pres">
      <dgm:prSet presAssocID="{4719C08A-6C14-4005-B4A5-566AEE136612}" presName="childShape" presStyleCnt="0"/>
      <dgm:spPr/>
    </dgm:pt>
    <dgm:pt modelId="{BD820351-A7F5-4AF3-9F27-3DA89E59D6D8}" type="pres">
      <dgm:prSet presAssocID="{16DCFA5D-E016-42A4-BB00-001FFD79911E}" presName="Name13" presStyleLbl="parChTrans1D2" presStyleIdx="0" presStyleCnt="4"/>
      <dgm:spPr/>
    </dgm:pt>
    <dgm:pt modelId="{C58C8325-A7E1-4360-93EE-11B5874F67BC}" type="pres">
      <dgm:prSet presAssocID="{74325856-9B8F-4E3A-A497-7226BC83C340}" presName="childText" presStyleLbl="bgAcc1" presStyleIdx="0" presStyleCnt="4" custScaleX="204880" custScaleY="58131">
        <dgm:presLayoutVars>
          <dgm:bulletEnabled val="1"/>
        </dgm:presLayoutVars>
      </dgm:prSet>
      <dgm:spPr/>
    </dgm:pt>
    <dgm:pt modelId="{402564F3-CD2F-442C-A5FF-1522B8C29C76}" type="pres">
      <dgm:prSet presAssocID="{F26DA017-0471-4879-9C01-4086ECBE1D5B}" presName="Name13" presStyleLbl="parChTrans1D2" presStyleIdx="1" presStyleCnt="4"/>
      <dgm:spPr/>
    </dgm:pt>
    <dgm:pt modelId="{C5EAD77D-293C-4B94-ACFC-056E11B590E5}" type="pres">
      <dgm:prSet presAssocID="{C003200D-C166-4C33-9ED0-E99D9216BD97}" presName="childText" presStyleLbl="bgAcc1" presStyleIdx="1" presStyleCnt="4" custScaleX="204179" custScaleY="58131">
        <dgm:presLayoutVars>
          <dgm:bulletEnabled val="1"/>
        </dgm:presLayoutVars>
      </dgm:prSet>
      <dgm:spPr/>
    </dgm:pt>
    <dgm:pt modelId="{386E1401-C508-4830-9D5C-36A61B446A0C}" type="pres">
      <dgm:prSet presAssocID="{FBC367C0-C079-4684-B96D-943A6B1329AE}" presName="Name13" presStyleLbl="parChTrans1D2" presStyleIdx="2" presStyleCnt="4"/>
      <dgm:spPr/>
    </dgm:pt>
    <dgm:pt modelId="{25DB07DB-72CD-4498-897B-00C2ADDE664D}" type="pres">
      <dgm:prSet presAssocID="{E7E5B851-F756-4056-9A55-D02DC8C27528}" presName="childText" presStyleLbl="bgAcc1" presStyleIdx="2" presStyleCnt="4" custScaleX="206390" custScaleY="58131">
        <dgm:presLayoutVars>
          <dgm:bulletEnabled val="1"/>
        </dgm:presLayoutVars>
      </dgm:prSet>
      <dgm:spPr/>
    </dgm:pt>
    <dgm:pt modelId="{7F5DEE86-3656-467D-91A2-A14A5B1192C1}" type="pres">
      <dgm:prSet presAssocID="{6E0BDC97-F939-472F-A19B-9A9F17F3C4C1}" presName="Name13" presStyleLbl="parChTrans1D2" presStyleIdx="3" presStyleCnt="4"/>
      <dgm:spPr/>
    </dgm:pt>
    <dgm:pt modelId="{59263F33-176C-44CF-B5CF-149628AC35DB}" type="pres">
      <dgm:prSet presAssocID="{5CF9BA7E-E9D7-4F54-BCCC-1C149318323C}" presName="childText" presStyleLbl="bgAcc1" presStyleIdx="3" presStyleCnt="4" custScaleX="203377" custScaleY="54785">
        <dgm:presLayoutVars>
          <dgm:bulletEnabled val="1"/>
        </dgm:presLayoutVars>
      </dgm:prSet>
      <dgm:spPr/>
    </dgm:pt>
  </dgm:ptLst>
  <dgm:cxnLst>
    <dgm:cxn modelId="{24D6B00B-11F9-4EF8-9DEC-F037491F9F45}" srcId="{4719C08A-6C14-4005-B4A5-566AEE136612}" destId="{74325856-9B8F-4E3A-A497-7226BC83C340}" srcOrd="0" destOrd="0" parTransId="{16DCFA5D-E016-42A4-BB00-001FFD79911E}" sibTransId="{949871EF-B8D7-4DEF-BDF0-9061D8EAD333}"/>
    <dgm:cxn modelId="{85F0021C-99C1-46BE-83D8-872CD858A6B8}" type="presOf" srcId="{F26DA017-0471-4879-9C01-4086ECBE1D5B}" destId="{402564F3-CD2F-442C-A5FF-1522B8C29C76}" srcOrd="0" destOrd="0" presId="urn:microsoft.com/office/officeart/2005/8/layout/hierarchy3"/>
    <dgm:cxn modelId="{FD27782B-44E0-4733-B82C-2DEED5A20DD6}" srcId="{ADA2FBB6-1D11-4A32-8DA0-9057B27E134B}" destId="{4719C08A-6C14-4005-B4A5-566AEE136612}" srcOrd="0" destOrd="0" parTransId="{45481C85-B672-49F2-A5E2-EC72880E8E3D}" sibTransId="{FB11CBE9-19CC-4899-A3D6-6A68436362F8}"/>
    <dgm:cxn modelId="{A6C7B92B-E434-45B8-8AC8-E95D5B1E2166}" type="presOf" srcId="{16DCFA5D-E016-42A4-BB00-001FFD79911E}" destId="{BD820351-A7F5-4AF3-9F27-3DA89E59D6D8}" srcOrd="0" destOrd="0" presId="urn:microsoft.com/office/officeart/2005/8/layout/hierarchy3"/>
    <dgm:cxn modelId="{4CA0F131-0FE7-4CBD-93B8-700EF4869894}" type="presOf" srcId="{E7E5B851-F756-4056-9A55-D02DC8C27528}" destId="{25DB07DB-72CD-4498-897B-00C2ADDE664D}" srcOrd="0" destOrd="0" presId="urn:microsoft.com/office/officeart/2005/8/layout/hierarchy3"/>
    <dgm:cxn modelId="{8E213063-D489-420D-BD58-3992B88BBF56}" srcId="{4719C08A-6C14-4005-B4A5-566AEE136612}" destId="{E7E5B851-F756-4056-9A55-D02DC8C27528}" srcOrd="2" destOrd="0" parTransId="{FBC367C0-C079-4684-B96D-943A6B1329AE}" sibTransId="{6CA04325-B3CE-45B0-A201-DEB6F790E19E}"/>
    <dgm:cxn modelId="{80DBCE43-451B-4EDC-B36B-379DF27E12C5}" srcId="{4719C08A-6C14-4005-B4A5-566AEE136612}" destId="{5CF9BA7E-E9D7-4F54-BCCC-1C149318323C}" srcOrd="3" destOrd="0" parTransId="{6E0BDC97-F939-472F-A19B-9A9F17F3C4C1}" sibTransId="{2A9EE028-4ECA-44CB-8435-119330756F56}"/>
    <dgm:cxn modelId="{91E11846-1A17-457C-A8CB-66E7A4BACF07}" type="presOf" srcId="{74325856-9B8F-4E3A-A497-7226BC83C340}" destId="{C58C8325-A7E1-4360-93EE-11B5874F67BC}" srcOrd="0" destOrd="0" presId="urn:microsoft.com/office/officeart/2005/8/layout/hierarchy3"/>
    <dgm:cxn modelId="{58154476-B6F7-4F9F-9F23-40FFBF616C9D}" type="presOf" srcId="{ADA2FBB6-1D11-4A32-8DA0-9057B27E134B}" destId="{E08652D8-181B-47B9-920F-3DB120F00300}" srcOrd="0" destOrd="0" presId="urn:microsoft.com/office/officeart/2005/8/layout/hierarchy3"/>
    <dgm:cxn modelId="{EB5BF08E-8502-43F7-BC8D-884C11BA5A63}" type="presOf" srcId="{C003200D-C166-4C33-9ED0-E99D9216BD97}" destId="{C5EAD77D-293C-4B94-ACFC-056E11B590E5}" srcOrd="0" destOrd="0" presId="urn:microsoft.com/office/officeart/2005/8/layout/hierarchy3"/>
    <dgm:cxn modelId="{AA24AFB9-2FEF-44C9-8E32-A8685E56C88C}" srcId="{4719C08A-6C14-4005-B4A5-566AEE136612}" destId="{C003200D-C166-4C33-9ED0-E99D9216BD97}" srcOrd="1" destOrd="0" parTransId="{F26DA017-0471-4879-9C01-4086ECBE1D5B}" sibTransId="{548A9FBD-7900-4982-B8FB-63064729956A}"/>
    <dgm:cxn modelId="{BB4F7FC4-503F-4A22-BE59-FC025CF81C09}" type="presOf" srcId="{FBC367C0-C079-4684-B96D-943A6B1329AE}" destId="{386E1401-C508-4830-9D5C-36A61B446A0C}" srcOrd="0" destOrd="0" presId="urn:microsoft.com/office/officeart/2005/8/layout/hierarchy3"/>
    <dgm:cxn modelId="{0E0707C9-44ED-4226-B271-9D4EBFF97E16}" type="presOf" srcId="{4719C08A-6C14-4005-B4A5-566AEE136612}" destId="{2FA978CB-A88A-463D-89B4-ABD08644938D}" srcOrd="0" destOrd="0" presId="urn:microsoft.com/office/officeart/2005/8/layout/hierarchy3"/>
    <dgm:cxn modelId="{1A943AD2-19A8-4F49-BED6-8292EAE28E1F}" type="presOf" srcId="{4719C08A-6C14-4005-B4A5-566AEE136612}" destId="{875B3BCA-D000-49C9-A0CA-E1991E5AED64}" srcOrd="1" destOrd="0" presId="urn:microsoft.com/office/officeart/2005/8/layout/hierarchy3"/>
    <dgm:cxn modelId="{C84DDCDF-14C6-4F65-B4B2-E69E76CC4BE1}" type="presOf" srcId="{6E0BDC97-F939-472F-A19B-9A9F17F3C4C1}" destId="{7F5DEE86-3656-467D-91A2-A14A5B1192C1}" srcOrd="0" destOrd="0" presId="urn:microsoft.com/office/officeart/2005/8/layout/hierarchy3"/>
    <dgm:cxn modelId="{055A62F2-6C0E-4F59-927D-8FF0AE8B037B}" type="presOf" srcId="{5CF9BA7E-E9D7-4F54-BCCC-1C149318323C}" destId="{59263F33-176C-44CF-B5CF-149628AC35DB}" srcOrd="0" destOrd="0" presId="urn:microsoft.com/office/officeart/2005/8/layout/hierarchy3"/>
    <dgm:cxn modelId="{F6213817-30E8-4518-A4F5-E08E2DF482DF}" type="presParOf" srcId="{E08652D8-181B-47B9-920F-3DB120F00300}" destId="{F3446A22-C9EC-4424-97B1-752BD0609FCC}" srcOrd="0" destOrd="0" presId="urn:microsoft.com/office/officeart/2005/8/layout/hierarchy3"/>
    <dgm:cxn modelId="{6E451F96-8F6B-43D1-98CB-5E1272636400}" type="presParOf" srcId="{F3446A22-C9EC-4424-97B1-752BD0609FCC}" destId="{8DB62CB8-5D0C-478C-B56F-93F28FB53F72}" srcOrd="0" destOrd="0" presId="urn:microsoft.com/office/officeart/2005/8/layout/hierarchy3"/>
    <dgm:cxn modelId="{62CAA690-B71E-41CC-B1FC-C63E566F478B}" type="presParOf" srcId="{8DB62CB8-5D0C-478C-B56F-93F28FB53F72}" destId="{2FA978CB-A88A-463D-89B4-ABD08644938D}" srcOrd="0" destOrd="0" presId="urn:microsoft.com/office/officeart/2005/8/layout/hierarchy3"/>
    <dgm:cxn modelId="{66442704-3833-43F2-A8F3-878F1A4FFCDC}" type="presParOf" srcId="{8DB62CB8-5D0C-478C-B56F-93F28FB53F72}" destId="{875B3BCA-D000-49C9-A0CA-E1991E5AED64}" srcOrd="1" destOrd="0" presId="urn:microsoft.com/office/officeart/2005/8/layout/hierarchy3"/>
    <dgm:cxn modelId="{37294738-9D8F-4574-BD6D-2FCDE1E369A1}" type="presParOf" srcId="{F3446A22-C9EC-4424-97B1-752BD0609FCC}" destId="{9FB58143-63C4-4FE9-BA20-29A856C76342}" srcOrd="1" destOrd="0" presId="urn:microsoft.com/office/officeart/2005/8/layout/hierarchy3"/>
    <dgm:cxn modelId="{DBE69AAB-A3EA-43F9-9912-527BF1880EA2}" type="presParOf" srcId="{9FB58143-63C4-4FE9-BA20-29A856C76342}" destId="{BD820351-A7F5-4AF3-9F27-3DA89E59D6D8}" srcOrd="0" destOrd="0" presId="urn:microsoft.com/office/officeart/2005/8/layout/hierarchy3"/>
    <dgm:cxn modelId="{EB693C17-3861-4ECA-9C97-404A50DFB327}" type="presParOf" srcId="{9FB58143-63C4-4FE9-BA20-29A856C76342}" destId="{C58C8325-A7E1-4360-93EE-11B5874F67BC}" srcOrd="1" destOrd="0" presId="urn:microsoft.com/office/officeart/2005/8/layout/hierarchy3"/>
    <dgm:cxn modelId="{0850C1D7-4E2E-4986-96A0-1578A718C50E}" type="presParOf" srcId="{9FB58143-63C4-4FE9-BA20-29A856C76342}" destId="{402564F3-CD2F-442C-A5FF-1522B8C29C76}" srcOrd="2" destOrd="0" presId="urn:microsoft.com/office/officeart/2005/8/layout/hierarchy3"/>
    <dgm:cxn modelId="{6836D2F7-CC07-4DA0-85D1-A5B0B9F131F2}" type="presParOf" srcId="{9FB58143-63C4-4FE9-BA20-29A856C76342}" destId="{C5EAD77D-293C-4B94-ACFC-056E11B590E5}" srcOrd="3" destOrd="0" presId="urn:microsoft.com/office/officeart/2005/8/layout/hierarchy3"/>
    <dgm:cxn modelId="{851C23AD-F8CA-40EA-91CB-B6383F78291E}" type="presParOf" srcId="{9FB58143-63C4-4FE9-BA20-29A856C76342}" destId="{386E1401-C508-4830-9D5C-36A61B446A0C}" srcOrd="4" destOrd="0" presId="urn:microsoft.com/office/officeart/2005/8/layout/hierarchy3"/>
    <dgm:cxn modelId="{E94A3A60-C07B-4F74-92E4-EEBF75BCA7EF}" type="presParOf" srcId="{9FB58143-63C4-4FE9-BA20-29A856C76342}" destId="{25DB07DB-72CD-4498-897B-00C2ADDE664D}" srcOrd="5" destOrd="0" presId="urn:microsoft.com/office/officeart/2005/8/layout/hierarchy3"/>
    <dgm:cxn modelId="{4B7853DA-981E-4784-B9D6-674A81218515}" type="presParOf" srcId="{9FB58143-63C4-4FE9-BA20-29A856C76342}" destId="{7F5DEE86-3656-467D-91A2-A14A5B1192C1}" srcOrd="6" destOrd="0" presId="urn:microsoft.com/office/officeart/2005/8/layout/hierarchy3"/>
    <dgm:cxn modelId="{798ACED1-0BAC-4578-8CE8-0E4338DC9227}" type="presParOf" srcId="{9FB58143-63C4-4FE9-BA20-29A856C76342}" destId="{59263F33-176C-44CF-B5CF-149628AC35DB}" srcOrd="7"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11.xml><?xml version="1.0" encoding="utf-8"?>
<dgm:dataModel xmlns:dgm="http://schemas.openxmlformats.org/drawingml/2006/diagram" xmlns:a="http://schemas.openxmlformats.org/drawingml/2006/main">
  <dgm:ptLst>
    <dgm:pt modelId="{ADA2FBB6-1D11-4A32-8DA0-9057B27E134B}" type="doc">
      <dgm:prSet loTypeId="urn:microsoft.com/office/officeart/2005/8/layout/hierarchy3" loCatId="list" qsTypeId="urn:microsoft.com/office/officeart/2005/8/quickstyle/simple1" qsCatId="simple" csTypeId="urn:microsoft.com/office/officeart/2005/8/colors/accent1_1" csCatId="accent1" phldr="1"/>
      <dgm:spPr/>
      <dgm:t>
        <a:bodyPr/>
        <a:lstStyle/>
        <a:p>
          <a:endParaRPr lang="en-US"/>
        </a:p>
      </dgm:t>
    </dgm:pt>
    <dgm:pt modelId="{4719C08A-6C14-4005-B4A5-566AEE136612}">
      <dgm:prSet custT="1"/>
      <dgm:spPr>
        <a:solidFill>
          <a:schemeClr val="bg1">
            <a:alpha val="30000"/>
          </a:schemeClr>
        </a:solidFill>
        <a:ln>
          <a:solidFill>
            <a:srgbClr val="008080"/>
          </a:solidFill>
        </a:ln>
      </dgm:spPr>
      <dgm:t>
        <a:bodyPr/>
        <a:lstStyle/>
        <a:p>
          <a:r>
            <a:rPr lang="en-US" sz="2000" dirty="0">
              <a:latin typeface="Aharoni" panose="02010803020104030203" pitchFamily="2" charset="-79"/>
              <a:cs typeface="Aharoni" panose="02010803020104030203" pitchFamily="2" charset="-79"/>
            </a:rPr>
            <a:t>Public Safety</a:t>
          </a:r>
        </a:p>
      </dgm:t>
    </dgm:pt>
    <dgm:pt modelId="{45481C85-B672-49F2-A5E2-EC72880E8E3D}" type="parTrans" cxnId="{FD27782B-44E0-4733-B82C-2DEED5A20DD6}">
      <dgm:prSet/>
      <dgm:spPr/>
      <dgm:t>
        <a:bodyPr/>
        <a:lstStyle/>
        <a:p>
          <a:endParaRPr lang="en-US"/>
        </a:p>
      </dgm:t>
    </dgm:pt>
    <dgm:pt modelId="{FB11CBE9-19CC-4899-A3D6-6A68436362F8}" type="sibTrans" cxnId="{FD27782B-44E0-4733-B82C-2DEED5A20DD6}">
      <dgm:prSet/>
      <dgm:spPr/>
      <dgm:t>
        <a:bodyPr/>
        <a:lstStyle/>
        <a:p>
          <a:endParaRPr lang="en-US"/>
        </a:p>
      </dgm:t>
    </dgm:pt>
    <dgm:pt modelId="{74325856-9B8F-4E3A-A497-7226BC83C340}">
      <dgm:prSet custT="1"/>
      <dgm:spPr>
        <a:solidFill>
          <a:schemeClr val="accent5">
            <a:lumMod val="20000"/>
            <a:lumOff val="80000"/>
          </a:schemeClr>
        </a:solidFill>
        <a:ln>
          <a:solidFill>
            <a:schemeClr val="accent5">
              <a:lumMod val="50000"/>
            </a:schemeClr>
          </a:solidFill>
        </a:ln>
      </dgm:spPr>
      <dgm:t>
        <a:bodyPr/>
        <a:lstStyle/>
        <a:p>
          <a:r>
            <a:rPr lang="en-US" sz="1400" dirty="0">
              <a:latin typeface="Bell MT" panose="02020503060305020303" pitchFamily="18" charset="0"/>
            </a:rPr>
            <a:t>Introduction to Public Safety </a:t>
          </a:r>
        </a:p>
      </dgm:t>
    </dgm:pt>
    <dgm:pt modelId="{16DCFA5D-E016-42A4-BB00-001FFD79911E}" type="parTrans" cxnId="{24D6B00B-11F9-4EF8-9DEC-F037491F9F45}">
      <dgm:prSet/>
      <dgm:spPr>
        <a:solidFill>
          <a:srgbClr val="990033">
            <a:alpha val="30000"/>
          </a:srgbClr>
        </a:solidFill>
        <a:ln>
          <a:solidFill>
            <a:srgbClr val="008080"/>
          </a:solidFill>
        </a:ln>
      </dgm:spPr>
      <dgm:t>
        <a:bodyPr/>
        <a:lstStyle/>
        <a:p>
          <a:endParaRPr lang="en-US"/>
        </a:p>
      </dgm:t>
    </dgm:pt>
    <dgm:pt modelId="{949871EF-B8D7-4DEF-BDF0-9061D8EAD333}" type="sibTrans" cxnId="{24D6B00B-11F9-4EF8-9DEC-F037491F9F45}">
      <dgm:prSet/>
      <dgm:spPr/>
      <dgm:t>
        <a:bodyPr/>
        <a:lstStyle/>
        <a:p>
          <a:endParaRPr lang="en-US"/>
        </a:p>
      </dgm:t>
    </dgm:pt>
    <dgm:pt modelId="{C003200D-C166-4C33-9ED0-E99D9216BD97}">
      <dgm:prSet custT="1"/>
      <dgm:spPr>
        <a:solidFill>
          <a:schemeClr val="accent5">
            <a:lumMod val="20000"/>
            <a:lumOff val="80000"/>
          </a:schemeClr>
        </a:solidFill>
        <a:ln>
          <a:solidFill>
            <a:schemeClr val="accent5">
              <a:lumMod val="50000"/>
            </a:schemeClr>
          </a:solidFill>
        </a:ln>
      </dgm:spPr>
      <dgm:t>
        <a:bodyPr/>
        <a:lstStyle/>
        <a:p>
          <a:r>
            <a:rPr lang="en-US" sz="1400" dirty="0">
              <a:latin typeface="Bell MT" panose="02020503060305020303" pitchFamily="18" charset="0"/>
            </a:rPr>
            <a:t>Forensic Biology (*D)</a:t>
          </a:r>
        </a:p>
      </dgm:t>
    </dgm:pt>
    <dgm:pt modelId="{F26DA017-0471-4879-9C01-4086ECBE1D5B}" type="parTrans" cxnId="{AA24AFB9-2FEF-44C9-8E32-A8685E56C88C}">
      <dgm:prSet/>
      <dgm:spPr>
        <a:solidFill>
          <a:srgbClr val="990033">
            <a:alpha val="30000"/>
          </a:srgbClr>
        </a:solidFill>
        <a:ln>
          <a:solidFill>
            <a:srgbClr val="008080"/>
          </a:solidFill>
        </a:ln>
      </dgm:spPr>
      <dgm:t>
        <a:bodyPr/>
        <a:lstStyle/>
        <a:p>
          <a:endParaRPr lang="en-US"/>
        </a:p>
      </dgm:t>
    </dgm:pt>
    <dgm:pt modelId="{548A9FBD-7900-4982-B8FB-63064729956A}" type="sibTrans" cxnId="{AA24AFB9-2FEF-44C9-8E32-A8685E56C88C}">
      <dgm:prSet/>
      <dgm:spPr/>
      <dgm:t>
        <a:bodyPr/>
        <a:lstStyle/>
        <a:p>
          <a:endParaRPr lang="en-US"/>
        </a:p>
      </dgm:t>
    </dgm:pt>
    <dgm:pt modelId="{E7E5B851-F756-4056-9A55-D02DC8C27528}">
      <dgm:prSet custT="1"/>
      <dgm:spPr>
        <a:solidFill>
          <a:schemeClr val="accent5">
            <a:lumMod val="20000"/>
            <a:lumOff val="80000"/>
          </a:schemeClr>
        </a:solidFill>
        <a:ln>
          <a:solidFill>
            <a:schemeClr val="accent5">
              <a:lumMod val="50000"/>
            </a:schemeClr>
          </a:solidFill>
        </a:ln>
      </dgm:spPr>
      <dgm:t>
        <a:bodyPr/>
        <a:lstStyle/>
        <a:p>
          <a:r>
            <a:rPr lang="en-US" sz="1400" dirty="0">
              <a:latin typeface="Bell MT" panose="02020503060305020303" pitchFamily="18" charset="0"/>
            </a:rPr>
            <a:t>Protective Services Academy (*G) </a:t>
          </a:r>
        </a:p>
      </dgm:t>
    </dgm:pt>
    <dgm:pt modelId="{FBC367C0-C079-4684-B96D-943A6B1329AE}" type="parTrans" cxnId="{8E213063-D489-420D-BD58-3992B88BBF56}">
      <dgm:prSet/>
      <dgm:spPr/>
      <dgm:t>
        <a:bodyPr/>
        <a:lstStyle/>
        <a:p>
          <a:endParaRPr lang="en-US"/>
        </a:p>
      </dgm:t>
    </dgm:pt>
    <dgm:pt modelId="{6CA04325-B3CE-45B0-A201-DEB6F790E19E}" type="sibTrans" cxnId="{8E213063-D489-420D-BD58-3992B88BBF56}">
      <dgm:prSet/>
      <dgm:spPr/>
      <dgm:t>
        <a:bodyPr/>
        <a:lstStyle/>
        <a:p>
          <a:endParaRPr lang="en-US"/>
        </a:p>
      </dgm:t>
    </dgm:pt>
    <dgm:pt modelId="{E08652D8-181B-47B9-920F-3DB120F00300}" type="pres">
      <dgm:prSet presAssocID="{ADA2FBB6-1D11-4A32-8DA0-9057B27E134B}" presName="diagram" presStyleCnt="0">
        <dgm:presLayoutVars>
          <dgm:chPref val="1"/>
          <dgm:dir/>
          <dgm:animOne val="branch"/>
          <dgm:animLvl val="lvl"/>
          <dgm:resizeHandles/>
        </dgm:presLayoutVars>
      </dgm:prSet>
      <dgm:spPr/>
    </dgm:pt>
    <dgm:pt modelId="{F3446A22-C9EC-4424-97B1-752BD0609FCC}" type="pres">
      <dgm:prSet presAssocID="{4719C08A-6C14-4005-B4A5-566AEE136612}" presName="root" presStyleCnt="0"/>
      <dgm:spPr/>
    </dgm:pt>
    <dgm:pt modelId="{8DB62CB8-5D0C-478C-B56F-93F28FB53F72}" type="pres">
      <dgm:prSet presAssocID="{4719C08A-6C14-4005-B4A5-566AEE136612}" presName="rootComposite" presStyleCnt="0"/>
      <dgm:spPr/>
    </dgm:pt>
    <dgm:pt modelId="{2FA978CB-A88A-463D-89B4-ABD08644938D}" type="pres">
      <dgm:prSet presAssocID="{4719C08A-6C14-4005-B4A5-566AEE136612}" presName="rootText" presStyleLbl="node1" presStyleIdx="0" presStyleCnt="1" custScaleX="276950" custScaleY="67519" custLinFactNeighborY="-6545"/>
      <dgm:spPr/>
    </dgm:pt>
    <dgm:pt modelId="{875B3BCA-D000-49C9-A0CA-E1991E5AED64}" type="pres">
      <dgm:prSet presAssocID="{4719C08A-6C14-4005-B4A5-566AEE136612}" presName="rootConnector" presStyleLbl="node1" presStyleIdx="0" presStyleCnt="1"/>
      <dgm:spPr/>
    </dgm:pt>
    <dgm:pt modelId="{9FB58143-63C4-4FE9-BA20-29A856C76342}" type="pres">
      <dgm:prSet presAssocID="{4719C08A-6C14-4005-B4A5-566AEE136612}" presName="childShape" presStyleCnt="0"/>
      <dgm:spPr/>
    </dgm:pt>
    <dgm:pt modelId="{BD820351-A7F5-4AF3-9F27-3DA89E59D6D8}" type="pres">
      <dgm:prSet presAssocID="{16DCFA5D-E016-42A4-BB00-001FFD79911E}" presName="Name13" presStyleLbl="parChTrans1D2" presStyleIdx="0" presStyleCnt="3"/>
      <dgm:spPr/>
    </dgm:pt>
    <dgm:pt modelId="{C58C8325-A7E1-4360-93EE-11B5874F67BC}" type="pres">
      <dgm:prSet presAssocID="{74325856-9B8F-4E3A-A497-7226BC83C340}" presName="childText" presStyleLbl="bgAcc1" presStyleIdx="0" presStyleCnt="3" custScaleX="204880" custScaleY="58131">
        <dgm:presLayoutVars>
          <dgm:bulletEnabled val="1"/>
        </dgm:presLayoutVars>
      </dgm:prSet>
      <dgm:spPr/>
    </dgm:pt>
    <dgm:pt modelId="{402564F3-CD2F-442C-A5FF-1522B8C29C76}" type="pres">
      <dgm:prSet presAssocID="{F26DA017-0471-4879-9C01-4086ECBE1D5B}" presName="Name13" presStyleLbl="parChTrans1D2" presStyleIdx="1" presStyleCnt="3"/>
      <dgm:spPr/>
    </dgm:pt>
    <dgm:pt modelId="{C5EAD77D-293C-4B94-ACFC-056E11B590E5}" type="pres">
      <dgm:prSet presAssocID="{C003200D-C166-4C33-9ED0-E99D9216BD97}" presName="childText" presStyleLbl="bgAcc1" presStyleIdx="1" presStyleCnt="3" custScaleX="204179" custScaleY="58131">
        <dgm:presLayoutVars>
          <dgm:bulletEnabled val="1"/>
        </dgm:presLayoutVars>
      </dgm:prSet>
      <dgm:spPr/>
    </dgm:pt>
    <dgm:pt modelId="{386E1401-C508-4830-9D5C-36A61B446A0C}" type="pres">
      <dgm:prSet presAssocID="{FBC367C0-C079-4684-B96D-943A6B1329AE}" presName="Name13" presStyleLbl="parChTrans1D2" presStyleIdx="2" presStyleCnt="3"/>
      <dgm:spPr/>
    </dgm:pt>
    <dgm:pt modelId="{25DB07DB-72CD-4498-897B-00C2ADDE664D}" type="pres">
      <dgm:prSet presAssocID="{E7E5B851-F756-4056-9A55-D02DC8C27528}" presName="childText" presStyleLbl="bgAcc1" presStyleIdx="2" presStyleCnt="3" custScaleX="206390" custScaleY="58131">
        <dgm:presLayoutVars>
          <dgm:bulletEnabled val="1"/>
        </dgm:presLayoutVars>
      </dgm:prSet>
      <dgm:spPr/>
    </dgm:pt>
  </dgm:ptLst>
  <dgm:cxnLst>
    <dgm:cxn modelId="{24D6B00B-11F9-4EF8-9DEC-F037491F9F45}" srcId="{4719C08A-6C14-4005-B4A5-566AEE136612}" destId="{74325856-9B8F-4E3A-A497-7226BC83C340}" srcOrd="0" destOrd="0" parTransId="{16DCFA5D-E016-42A4-BB00-001FFD79911E}" sibTransId="{949871EF-B8D7-4DEF-BDF0-9061D8EAD333}"/>
    <dgm:cxn modelId="{85F0021C-99C1-46BE-83D8-872CD858A6B8}" type="presOf" srcId="{F26DA017-0471-4879-9C01-4086ECBE1D5B}" destId="{402564F3-CD2F-442C-A5FF-1522B8C29C76}" srcOrd="0" destOrd="0" presId="urn:microsoft.com/office/officeart/2005/8/layout/hierarchy3"/>
    <dgm:cxn modelId="{FD27782B-44E0-4733-B82C-2DEED5A20DD6}" srcId="{ADA2FBB6-1D11-4A32-8DA0-9057B27E134B}" destId="{4719C08A-6C14-4005-B4A5-566AEE136612}" srcOrd="0" destOrd="0" parTransId="{45481C85-B672-49F2-A5E2-EC72880E8E3D}" sibTransId="{FB11CBE9-19CC-4899-A3D6-6A68436362F8}"/>
    <dgm:cxn modelId="{A6C7B92B-E434-45B8-8AC8-E95D5B1E2166}" type="presOf" srcId="{16DCFA5D-E016-42A4-BB00-001FFD79911E}" destId="{BD820351-A7F5-4AF3-9F27-3DA89E59D6D8}" srcOrd="0" destOrd="0" presId="urn:microsoft.com/office/officeart/2005/8/layout/hierarchy3"/>
    <dgm:cxn modelId="{4CA0F131-0FE7-4CBD-93B8-700EF4869894}" type="presOf" srcId="{E7E5B851-F756-4056-9A55-D02DC8C27528}" destId="{25DB07DB-72CD-4498-897B-00C2ADDE664D}" srcOrd="0" destOrd="0" presId="urn:microsoft.com/office/officeart/2005/8/layout/hierarchy3"/>
    <dgm:cxn modelId="{8E213063-D489-420D-BD58-3992B88BBF56}" srcId="{4719C08A-6C14-4005-B4A5-566AEE136612}" destId="{E7E5B851-F756-4056-9A55-D02DC8C27528}" srcOrd="2" destOrd="0" parTransId="{FBC367C0-C079-4684-B96D-943A6B1329AE}" sibTransId="{6CA04325-B3CE-45B0-A201-DEB6F790E19E}"/>
    <dgm:cxn modelId="{91E11846-1A17-457C-A8CB-66E7A4BACF07}" type="presOf" srcId="{74325856-9B8F-4E3A-A497-7226BC83C340}" destId="{C58C8325-A7E1-4360-93EE-11B5874F67BC}" srcOrd="0" destOrd="0" presId="urn:microsoft.com/office/officeart/2005/8/layout/hierarchy3"/>
    <dgm:cxn modelId="{58154476-B6F7-4F9F-9F23-40FFBF616C9D}" type="presOf" srcId="{ADA2FBB6-1D11-4A32-8DA0-9057B27E134B}" destId="{E08652D8-181B-47B9-920F-3DB120F00300}" srcOrd="0" destOrd="0" presId="urn:microsoft.com/office/officeart/2005/8/layout/hierarchy3"/>
    <dgm:cxn modelId="{EB5BF08E-8502-43F7-BC8D-884C11BA5A63}" type="presOf" srcId="{C003200D-C166-4C33-9ED0-E99D9216BD97}" destId="{C5EAD77D-293C-4B94-ACFC-056E11B590E5}" srcOrd="0" destOrd="0" presId="urn:microsoft.com/office/officeart/2005/8/layout/hierarchy3"/>
    <dgm:cxn modelId="{AA24AFB9-2FEF-44C9-8E32-A8685E56C88C}" srcId="{4719C08A-6C14-4005-B4A5-566AEE136612}" destId="{C003200D-C166-4C33-9ED0-E99D9216BD97}" srcOrd="1" destOrd="0" parTransId="{F26DA017-0471-4879-9C01-4086ECBE1D5B}" sibTransId="{548A9FBD-7900-4982-B8FB-63064729956A}"/>
    <dgm:cxn modelId="{BB4F7FC4-503F-4A22-BE59-FC025CF81C09}" type="presOf" srcId="{FBC367C0-C079-4684-B96D-943A6B1329AE}" destId="{386E1401-C508-4830-9D5C-36A61B446A0C}" srcOrd="0" destOrd="0" presId="urn:microsoft.com/office/officeart/2005/8/layout/hierarchy3"/>
    <dgm:cxn modelId="{0E0707C9-44ED-4226-B271-9D4EBFF97E16}" type="presOf" srcId="{4719C08A-6C14-4005-B4A5-566AEE136612}" destId="{2FA978CB-A88A-463D-89B4-ABD08644938D}" srcOrd="0" destOrd="0" presId="urn:microsoft.com/office/officeart/2005/8/layout/hierarchy3"/>
    <dgm:cxn modelId="{1A943AD2-19A8-4F49-BED6-8292EAE28E1F}" type="presOf" srcId="{4719C08A-6C14-4005-B4A5-566AEE136612}" destId="{875B3BCA-D000-49C9-A0CA-E1991E5AED64}" srcOrd="1" destOrd="0" presId="urn:microsoft.com/office/officeart/2005/8/layout/hierarchy3"/>
    <dgm:cxn modelId="{F6213817-30E8-4518-A4F5-E08E2DF482DF}" type="presParOf" srcId="{E08652D8-181B-47B9-920F-3DB120F00300}" destId="{F3446A22-C9EC-4424-97B1-752BD0609FCC}" srcOrd="0" destOrd="0" presId="urn:microsoft.com/office/officeart/2005/8/layout/hierarchy3"/>
    <dgm:cxn modelId="{6E451F96-8F6B-43D1-98CB-5E1272636400}" type="presParOf" srcId="{F3446A22-C9EC-4424-97B1-752BD0609FCC}" destId="{8DB62CB8-5D0C-478C-B56F-93F28FB53F72}" srcOrd="0" destOrd="0" presId="urn:microsoft.com/office/officeart/2005/8/layout/hierarchy3"/>
    <dgm:cxn modelId="{62CAA690-B71E-41CC-B1FC-C63E566F478B}" type="presParOf" srcId="{8DB62CB8-5D0C-478C-B56F-93F28FB53F72}" destId="{2FA978CB-A88A-463D-89B4-ABD08644938D}" srcOrd="0" destOrd="0" presId="urn:microsoft.com/office/officeart/2005/8/layout/hierarchy3"/>
    <dgm:cxn modelId="{66442704-3833-43F2-A8F3-878F1A4FFCDC}" type="presParOf" srcId="{8DB62CB8-5D0C-478C-B56F-93F28FB53F72}" destId="{875B3BCA-D000-49C9-A0CA-E1991E5AED64}" srcOrd="1" destOrd="0" presId="urn:microsoft.com/office/officeart/2005/8/layout/hierarchy3"/>
    <dgm:cxn modelId="{37294738-9D8F-4574-BD6D-2FCDE1E369A1}" type="presParOf" srcId="{F3446A22-C9EC-4424-97B1-752BD0609FCC}" destId="{9FB58143-63C4-4FE9-BA20-29A856C76342}" srcOrd="1" destOrd="0" presId="urn:microsoft.com/office/officeart/2005/8/layout/hierarchy3"/>
    <dgm:cxn modelId="{DBE69AAB-A3EA-43F9-9912-527BF1880EA2}" type="presParOf" srcId="{9FB58143-63C4-4FE9-BA20-29A856C76342}" destId="{BD820351-A7F5-4AF3-9F27-3DA89E59D6D8}" srcOrd="0" destOrd="0" presId="urn:microsoft.com/office/officeart/2005/8/layout/hierarchy3"/>
    <dgm:cxn modelId="{EB693C17-3861-4ECA-9C97-404A50DFB327}" type="presParOf" srcId="{9FB58143-63C4-4FE9-BA20-29A856C76342}" destId="{C58C8325-A7E1-4360-93EE-11B5874F67BC}" srcOrd="1" destOrd="0" presId="urn:microsoft.com/office/officeart/2005/8/layout/hierarchy3"/>
    <dgm:cxn modelId="{0850C1D7-4E2E-4986-96A0-1578A718C50E}" type="presParOf" srcId="{9FB58143-63C4-4FE9-BA20-29A856C76342}" destId="{402564F3-CD2F-442C-A5FF-1522B8C29C76}" srcOrd="2" destOrd="0" presId="urn:microsoft.com/office/officeart/2005/8/layout/hierarchy3"/>
    <dgm:cxn modelId="{6836D2F7-CC07-4DA0-85D1-A5B0B9F131F2}" type="presParOf" srcId="{9FB58143-63C4-4FE9-BA20-29A856C76342}" destId="{C5EAD77D-293C-4B94-ACFC-056E11B590E5}" srcOrd="3" destOrd="0" presId="urn:microsoft.com/office/officeart/2005/8/layout/hierarchy3"/>
    <dgm:cxn modelId="{851C23AD-F8CA-40EA-91CB-B6383F78291E}" type="presParOf" srcId="{9FB58143-63C4-4FE9-BA20-29A856C76342}" destId="{386E1401-C508-4830-9D5C-36A61B446A0C}" srcOrd="4" destOrd="0" presId="urn:microsoft.com/office/officeart/2005/8/layout/hierarchy3"/>
    <dgm:cxn modelId="{E94A3A60-C07B-4F74-92E4-EEBF75BCA7EF}" type="presParOf" srcId="{9FB58143-63C4-4FE9-BA20-29A856C76342}" destId="{25DB07DB-72CD-4498-897B-00C2ADDE664D}" srcOrd="5"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12.xml><?xml version="1.0" encoding="utf-8"?>
<dgm:dataModel xmlns:dgm="http://schemas.openxmlformats.org/drawingml/2006/diagram" xmlns:a="http://schemas.openxmlformats.org/drawingml/2006/main">
  <dgm:ptLst>
    <dgm:pt modelId="{ADA2FBB6-1D11-4A32-8DA0-9057B27E134B}" type="doc">
      <dgm:prSet loTypeId="urn:microsoft.com/office/officeart/2005/8/layout/hierarchy3" loCatId="list" qsTypeId="urn:microsoft.com/office/officeart/2005/8/quickstyle/simple1" qsCatId="simple" csTypeId="urn:microsoft.com/office/officeart/2005/8/colors/accent1_1" csCatId="accent1" phldr="1"/>
      <dgm:spPr/>
      <dgm:t>
        <a:bodyPr/>
        <a:lstStyle/>
        <a:p>
          <a:endParaRPr lang="en-US"/>
        </a:p>
      </dgm:t>
    </dgm:pt>
    <dgm:pt modelId="{87AEAEFF-5BCE-447B-83EB-2147CAAC5B15}">
      <dgm:prSet custT="1"/>
      <dgm:spPr>
        <a:solidFill>
          <a:schemeClr val="bg1">
            <a:alpha val="30000"/>
          </a:schemeClr>
        </a:solidFill>
        <a:ln>
          <a:solidFill>
            <a:schemeClr val="accent6">
              <a:lumMod val="50000"/>
            </a:schemeClr>
          </a:solidFill>
        </a:ln>
      </dgm:spPr>
      <dgm:t>
        <a:bodyPr/>
        <a:lstStyle/>
        <a:p>
          <a:r>
            <a:rPr lang="en-US" sz="1800" dirty="0">
              <a:latin typeface="Aharoni" panose="02010803020104030203" pitchFamily="2" charset="-79"/>
              <a:cs typeface="Aharoni" panose="02010803020104030203" pitchFamily="2" charset="-79"/>
            </a:rPr>
            <a:t>Automotive: Systems, Diagnostic, Service and Repair</a:t>
          </a:r>
        </a:p>
      </dgm:t>
    </dgm:pt>
    <dgm:pt modelId="{7CE5054C-9D2E-48FC-8845-49B041D47F98}" type="parTrans" cxnId="{7733D002-8A05-4720-B979-89406DBEA1E4}">
      <dgm:prSet/>
      <dgm:spPr/>
      <dgm:t>
        <a:bodyPr/>
        <a:lstStyle/>
        <a:p>
          <a:endParaRPr lang="en-US"/>
        </a:p>
      </dgm:t>
    </dgm:pt>
    <dgm:pt modelId="{8E2E22FC-3C5D-420F-8426-31DA9DAC77A8}" type="sibTrans" cxnId="{7733D002-8A05-4720-B979-89406DBEA1E4}">
      <dgm:prSet/>
      <dgm:spPr/>
      <dgm:t>
        <a:bodyPr/>
        <a:lstStyle/>
        <a:p>
          <a:endParaRPr lang="en-US"/>
        </a:p>
      </dgm:t>
    </dgm:pt>
    <dgm:pt modelId="{871350C4-7487-45E0-A6A0-A9C00F30A621}">
      <dgm:prSet custT="1"/>
      <dgm:spPr>
        <a:solidFill>
          <a:schemeClr val="accent6">
            <a:lumMod val="20000"/>
            <a:lumOff val="80000"/>
          </a:schemeClr>
        </a:solidFill>
        <a:ln>
          <a:solidFill>
            <a:schemeClr val="accent6">
              <a:lumMod val="50000"/>
            </a:schemeClr>
          </a:solidFill>
        </a:ln>
      </dgm:spPr>
      <dgm:t>
        <a:bodyPr/>
        <a:lstStyle/>
        <a:p>
          <a:r>
            <a:rPr lang="en-US" sz="1400" dirty="0">
              <a:latin typeface="Bell MT" panose="02020503060305020303" pitchFamily="18" charset="0"/>
            </a:rPr>
            <a:t>Exploration of Transportation (*G)   </a:t>
          </a:r>
        </a:p>
      </dgm:t>
    </dgm:pt>
    <dgm:pt modelId="{1210D2D8-4F63-4FE9-9046-7CB235EA1B0B}" type="parTrans" cxnId="{772793E8-3609-4401-BB6B-BEDFDA9DDA2B}">
      <dgm:prSet/>
      <dgm:spPr>
        <a:solidFill>
          <a:srgbClr val="990033">
            <a:alpha val="30000"/>
          </a:srgbClr>
        </a:solidFill>
        <a:ln>
          <a:solidFill>
            <a:schemeClr val="accent6">
              <a:lumMod val="50000"/>
            </a:schemeClr>
          </a:solidFill>
        </a:ln>
      </dgm:spPr>
      <dgm:t>
        <a:bodyPr/>
        <a:lstStyle/>
        <a:p>
          <a:endParaRPr lang="en-US"/>
        </a:p>
      </dgm:t>
    </dgm:pt>
    <dgm:pt modelId="{416DDC63-3D66-4CF0-B381-E91424DBF7F3}" type="sibTrans" cxnId="{772793E8-3609-4401-BB6B-BEDFDA9DDA2B}">
      <dgm:prSet/>
      <dgm:spPr/>
      <dgm:t>
        <a:bodyPr/>
        <a:lstStyle/>
        <a:p>
          <a:endParaRPr lang="en-US"/>
        </a:p>
      </dgm:t>
    </dgm:pt>
    <dgm:pt modelId="{454D6918-27EE-45A3-9C75-3269979B52B2}">
      <dgm:prSet custT="1"/>
      <dgm:spPr>
        <a:solidFill>
          <a:schemeClr val="accent6">
            <a:lumMod val="20000"/>
            <a:lumOff val="80000"/>
          </a:schemeClr>
        </a:solidFill>
        <a:ln>
          <a:solidFill>
            <a:schemeClr val="accent6">
              <a:lumMod val="50000"/>
            </a:schemeClr>
          </a:solidFill>
        </a:ln>
      </dgm:spPr>
      <dgm:t>
        <a:bodyPr/>
        <a:lstStyle/>
        <a:p>
          <a:r>
            <a:rPr lang="en-US" sz="1400" dirty="0">
              <a:latin typeface="Bell MT" panose="02020503060305020303" pitchFamily="18" charset="0"/>
              <a:cs typeface="Aharoni" panose="02010803020104030203" pitchFamily="2" charset="-79"/>
            </a:rPr>
            <a:t>Automotive Systems Technology (2 Period) # </a:t>
          </a:r>
        </a:p>
      </dgm:t>
    </dgm:pt>
    <dgm:pt modelId="{4703E7CC-1CDA-46B6-8804-FA194D5DA7EB}" type="parTrans" cxnId="{D4140848-5523-4F5A-8CD2-FB17A4E485C5}">
      <dgm:prSet/>
      <dgm:spPr>
        <a:solidFill>
          <a:srgbClr val="990033">
            <a:alpha val="30000"/>
          </a:srgbClr>
        </a:solidFill>
        <a:ln>
          <a:solidFill>
            <a:schemeClr val="accent6">
              <a:lumMod val="50000"/>
            </a:schemeClr>
          </a:solidFill>
        </a:ln>
      </dgm:spPr>
      <dgm:t>
        <a:bodyPr/>
        <a:lstStyle/>
        <a:p>
          <a:endParaRPr lang="en-US"/>
        </a:p>
      </dgm:t>
    </dgm:pt>
    <dgm:pt modelId="{241BAE7E-F877-4556-934E-68F4817270E2}" type="sibTrans" cxnId="{D4140848-5523-4F5A-8CD2-FB17A4E485C5}">
      <dgm:prSet/>
      <dgm:spPr/>
      <dgm:t>
        <a:bodyPr/>
        <a:lstStyle/>
        <a:p>
          <a:endParaRPr lang="en-US"/>
        </a:p>
      </dgm:t>
    </dgm:pt>
    <dgm:pt modelId="{2F8A5151-AF78-49E0-BC44-0B7880437240}">
      <dgm:prSet custT="1"/>
      <dgm:spPr>
        <a:solidFill>
          <a:schemeClr val="accent6">
            <a:lumMod val="20000"/>
            <a:lumOff val="80000"/>
          </a:schemeClr>
        </a:solidFill>
        <a:ln>
          <a:solidFill>
            <a:schemeClr val="accent6">
              <a:lumMod val="50000"/>
            </a:schemeClr>
          </a:solidFill>
        </a:ln>
      </dgm:spPr>
      <dgm:t>
        <a:bodyPr/>
        <a:lstStyle/>
        <a:p>
          <a:r>
            <a:rPr lang="en-US" sz="1400" dirty="0"/>
            <a:t>TBD</a:t>
          </a:r>
        </a:p>
      </dgm:t>
    </dgm:pt>
    <dgm:pt modelId="{9B5E9C03-5210-47E0-A641-2B9E5FAF7928}" type="parTrans" cxnId="{7EFEFC83-4BD5-4783-B56E-B7D1BE131DDA}">
      <dgm:prSet/>
      <dgm:spPr>
        <a:ln>
          <a:solidFill>
            <a:schemeClr val="accent6">
              <a:lumMod val="50000"/>
            </a:schemeClr>
          </a:solidFill>
        </a:ln>
      </dgm:spPr>
      <dgm:t>
        <a:bodyPr/>
        <a:lstStyle/>
        <a:p>
          <a:endParaRPr lang="en-US"/>
        </a:p>
      </dgm:t>
    </dgm:pt>
    <dgm:pt modelId="{1505242B-1065-407F-A099-01D65C4D2EA0}" type="sibTrans" cxnId="{7EFEFC83-4BD5-4783-B56E-B7D1BE131DDA}">
      <dgm:prSet/>
      <dgm:spPr/>
      <dgm:t>
        <a:bodyPr/>
        <a:lstStyle/>
        <a:p>
          <a:endParaRPr lang="en-US"/>
        </a:p>
      </dgm:t>
    </dgm:pt>
    <dgm:pt modelId="{4ED0CD0D-967B-42E6-A54D-4CE7079F0198}">
      <dgm:prSet custT="1"/>
      <dgm:spPr>
        <a:ln>
          <a:solidFill>
            <a:schemeClr val="accent6">
              <a:lumMod val="50000"/>
            </a:schemeClr>
          </a:solidFill>
        </a:ln>
      </dgm:spPr>
      <dgm:t>
        <a:bodyPr/>
        <a:lstStyle/>
        <a:p>
          <a:r>
            <a:rPr lang="en-US" sz="1800" dirty="0">
              <a:latin typeface="Aharoni" panose="02010803020104030203" pitchFamily="2" charset="-79"/>
              <a:cs typeface="Aharoni" panose="02010803020104030203" pitchFamily="2" charset="-79"/>
            </a:rPr>
            <a:t>Heavy Truck: Systems, Diagnostic, Service and Repair</a:t>
          </a:r>
          <a:endParaRPr lang="en-US" sz="1800" b="1" dirty="0">
            <a:cs typeface="Aharoni" panose="02010803020104030203"/>
          </a:endParaRPr>
        </a:p>
      </dgm:t>
    </dgm:pt>
    <dgm:pt modelId="{BDFF1C50-813D-4CFA-9908-A09A93C46423}" type="parTrans" cxnId="{5CA99DC3-4D06-433F-A5F6-3DE9260AA3A9}">
      <dgm:prSet/>
      <dgm:spPr/>
      <dgm:t>
        <a:bodyPr/>
        <a:lstStyle/>
        <a:p>
          <a:endParaRPr lang="en-US"/>
        </a:p>
      </dgm:t>
    </dgm:pt>
    <dgm:pt modelId="{C3326E3F-5984-41A6-A0EE-F9001A0E1D64}" type="sibTrans" cxnId="{5CA99DC3-4D06-433F-A5F6-3DE9260AA3A9}">
      <dgm:prSet/>
      <dgm:spPr/>
      <dgm:t>
        <a:bodyPr/>
        <a:lstStyle/>
        <a:p>
          <a:endParaRPr lang="en-US"/>
        </a:p>
      </dgm:t>
    </dgm:pt>
    <dgm:pt modelId="{154276BD-029E-46D9-866A-C8CC94D93066}">
      <dgm:prSet custT="1"/>
      <dgm:spPr>
        <a:solidFill>
          <a:schemeClr val="accent6">
            <a:lumMod val="20000"/>
            <a:lumOff val="80000"/>
            <a:alpha val="90000"/>
          </a:schemeClr>
        </a:solidFill>
        <a:ln>
          <a:solidFill>
            <a:schemeClr val="accent6">
              <a:lumMod val="50000"/>
            </a:schemeClr>
          </a:solidFill>
        </a:ln>
      </dgm:spPr>
      <dgm:t>
        <a:bodyPr/>
        <a:lstStyle/>
        <a:p>
          <a:r>
            <a:rPr lang="en-US" sz="1400" dirty="0">
              <a:latin typeface="Bell MT" panose="02020503060305020303" pitchFamily="18" charset="0"/>
            </a:rPr>
            <a:t>Exploration of Transportation (*G)  </a:t>
          </a:r>
        </a:p>
      </dgm:t>
    </dgm:pt>
    <dgm:pt modelId="{8305AEEF-369B-44BB-8269-5A9B2CEA89AB}" type="parTrans" cxnId="{AE4B6F63-6108-42E3-BA89-2D9478E7877B}">
      <dgm:prSet/>
      <dgm:spPr>
        <a:ln>
          <a:solidFill>
            <a:schemeClr val="accent6">
              <a:lumMod val="50000"/>
            </a:schemeClr>
          </a:solidFill>
        </a:ln>
      </dgm:spPr>
      <dgm:t>
        <a:bodyPr/>
        <a:lstStyle/>
        <a:p>
          <a:endParaRPr lang="en-US"/>
        </a:p>
      </dgm:t>
    </dgm:pt>
    <dgm:pt modelId="{DB0DEF55-3A3F-4F65-B0D0-1CF0F693B6F7}" type="sibTrans" cxnId="{AE4B6F63-6108-42E3-BA89-2D9478E7877B}">
      <dgm:prSet/>
      <dgm:spPr/>
      <dgm:t>
        <a:bodyPr/>
        <a:lstStyle/>
        <a:p>
          <a:endParaRPr lang="en-US"/>
        </a:p>
      </dgm:t>
    </dgm:pt>
    <dgm:pt modelId="{56AF4FF6-F9BF-4846-829C-8B8D4CB611CD}">
      <dgm:prSet custT="1"/>
      <dgm:spPr>
        <a:solidFill>
          <a:schemeClr val="accent6">
            <a:lumMod val="20000"/>
            <a:lumOff val="80000"/>
            <a:alpha val="90000"/>
          </a:schemeClr>
        </a:solidFill>
        <a:ln>
          <a:solidFill>
            <a:schemeClr val="accent6">
              <a:lumMod val="50000"/>
            </a:schemeClr>
          </a:solidFill>
        </a:ln>
      </dgm:spPr>
      <dgm:t>
        <a:bodyPr/>
        <a:lstStyle/>
        <a:p>
          <a:r>
            <a:rPr lang="en-US" sz="1400" dirty="0">
              <a:latin typeface="Bell MT" panose="02020503060305020303" pitchFamily="18" charset="0"/>
              <a:cs typeface="Aharoni" panose="02010803020104030203" pitchFamily="2" charset="-79"/>
            </a:rPr>
            <a:t>Medium/Heavy Truck Repair I</a:t>
          </a:r>
        </a:p>
      </dgm:t>
    </dgm:pt>
    <dgm:pt modelId="{798CF046-C9F0-4963-8995-7BA085C21A33}" type="parTrans" cxnId="{D08F6335-7430-4FF1-83BA-2EC65273B3D0}">
      <dgm:prSet/>
      <dgm:spPr>
        <a:ln>
          <a:solidFill>
            <a:schemeClr val="accent6">
              <a:lumMod val="50000"/>
            </a:schemeClr>
          </a:solidFill>
        </a:ln>
      </dgm:spPr>
      <dgm:t>
        <a:bodyPr/>
        <a:lstStyle/>
        <a:p>
          <a:endParaRPr lang="en-US"/>
        </a:p>
      </dgm:t>
    </dgm:pt>
    <dgm:pt modelId="{8ACEA061-E948-466A-95C3-3D56A1D3E27B}" type="sibTrans" cxnId="{D08F6335-7430-4FF1-83BA-2EC65273B3D0}">
      <dgm:prSet/>
      <dgm:spPr/>
      <dgm:t>
        <a:bodyPr/>
        <a:lstStyle/>
        <a:p>
          <a:endParaRPr lang="en-US"/>
        </a:p>
      </dgm:t>
    </dgm:pt>
    <dgm:pt modelId="{1618A37D-8E5A-4B48-831C-17D3171CC1E1}">
      <dgm:prSet custT="1"/>
      <dgm:spPr>
        <a:solidFill>
          <a:schemeClr val="accent6">
            <a:lumMod val="20000"/>
            <a:lumOff val="80000"/>
            <a:alpha val="90000"/>
          </a:schemeClr>
        </a:solidFill>
        <a:ln>
          <a:solidFill>
            <a:schemeClr val="accent6">
              <a:lumMod val="50000"/>
            </a:schemeClr>
          </a:solidFill>
        </a:ln>
      </dgm:spPr>
      <dgm:t>
        <a:bodyPr/>
        <a:lstStyle/>
        <a:p>
          <a:r>
            <a:rPr lang="en-US" sz="1400" b="0" i="0" u="none" dirty="0">
              <a:latin typeface="Bell MT" panose="02020503060305020303" pitchFamily="18" charset="0"/>
            </a:rPr>
            <a:t>Advanced Heavy-Medium Truck</a:t>
          </a:r>
        </a:p>
        <a:p>
          <a:r>
            <a:rPr lang="en-US" sz="1400" b="0" i="0" u="none" dirty="0">
              <a:latin typeface="Bell MT" panose="02020503060305020303" pitchFamily="18" charset="0"/>
            </a:rPr>
            <a:t>(2 Period)</a:t>
          </a:r>
          <a:endParaRPr lang="en-US" sz="1400" b="0" dirty="0">
            <a:latin typeface="Bell MT" panose="02020503060305020303" pitchFamily="18" charset="0"/>
          </a:endParaRPr>
        </a:p>
      </dgm:t>
    </dgm:pt>
    <dgm:pt modelId="{F5FE3229-FDC2-44B6-9314-6079D5F92CBF}" type="parTrans" cxnId="{38C55BFE-FC82-4923-A972-D46592BCF23D}">
      <dgm:prSet/>
      <dgm:spPr>
        <a:ln>
          <a:solidFill>
            <a:schemeClr val="accent6">
              <a:lumMod val="50000"/>
            </a:schemeClr>
          </a:solidFill>
        </a:ln>
      </dgm:spPr>
      <dgm:t>
        <a:bodyPr/>
        <a:lstStyle/>
        <a:p>
          <a:endParaRPr lang="en-US"/>
        </a:p>
      </dgm:t>
    </dgm:pt>
    <dgm:pt modelId="{D90DC3CD-FA6B-47E2-B2D4-3FE33C0FC749}" type="sibTrans" cxnId="{38C55BFE-FC82-4923-A972-D46592BCF23D}">
      <dgm:prSet/>
      <dgm:spPr/>
      <dgm:t>
        <a:bodyPr/>
        <a:lstStyle/>
        <a:p>
          <a:endParaRPr lang="en-US"/>
        </a:p>
      </dgm:t>
    </dgm:pt>
    <dgm:pt modelId="{E08652D8-181B-47B9-920F-3DB120F00300}" type="pres">
      <dgm:prSet presAssocID="{ADA2FBB6-1D11-4A32-8DA0-9057B27E134B}" presName="diagram" presStyleCnt="0">
        <dgm:presLayoutVars>
          <dgm:chPref val="1"/>
          <dgm:dir/>
          <dgm:animOne val="branch"/>
          <dgm:animLvl val="lvl"/>
          <dgm:resizeHandles/>
        </dgm:presLayoutVars>
      </dgm:prSet>
      <dgm:spPr/>
    </dgm:pt>
    <dgm:pt modelId="{4229263F-C434-4B58-ACBE-E01B8062C624}" type="pres">
      <dgm:prSet presAssocID="{87AEAEFF-5BCE-447B-83EB-2147CAAC5B15}" presName="root" presStyleCnt="0"/>
      <dgm:spPr/>
    </dgm:pt>
    <dgm:pt modelId="{B3BD6E1E-419A-4881-9D5F-4B0DC0900E44}" type="pres">
      <dgm:prSet presAssocID="{87AEAEFF-5BCE-447B-83EB-2147CAAC5B15}" presName="rootComposite" presStyleCnt="0"/>
      <dgm:spPr/>
    </dgm:pt>
    <dgm:pt modelId="{24096561-32D7-4C1C-9EE0-054C875306DC}" type="pres">
      <dgm:prSet presAssocID="{87AEAEFF-5BCE-447B-83EB-2147CAAC5B15}" presName="rootText" presStyleLbl="node1" presStyleIdx="0" presStyleCnt="2" custScaleX="144024" custLinFactNeighborX="1951" custLinFactNeighborY="4173"/>
      <dgm:spPr/>
    </dgm:pt>
    <dgm:pt modelId="{9D903A4D-D590-4F06-9334-040671AB9800}" type="pres">
      <dgm:prSet presAssocID="{87AEAEFF-5BCE-447B-83EB-2147CAAC5B15}" presName="rootConnector" presStyleLbl="node1" presStyleIdx="0" presStyleCnt="2"/>
      <dgm:spPr/>
    </dgm:pt>
    <dgm:pt modelId="{74CA9326-642F-4D3A-BBE2-A8C8376824F2}" type="pres">
      <dgm:prSet presAssocID="{87AEAEFF-5BCE-447B-83EB-2147CAAC5B15}" presName="childShape" presStyleCnt="0"/>
      <dgm:spPr/>
    </dgm:pt>
    <dgm:pt modelId="{E8DE8C1D-9692-439A-AA37-86AEE5AE4773}" type="pres">
      <dgm:prSet presAssocID="{1210D2D8-4F63-4FE9-9046-7CB235EA1B0B}" presName="Name13" presStyleLbl="parChTrans1D2" presStyleIdx="0" presStyleCnt="6"/>
      <dgm:spPr/>
    </dgm:pt>
    <dgm:pt modelId="{A39BA0A0-4A1E-4683-833B-C5F162E085D7}" type="pres">
      <dgm:prSet presAssocID="{871350C4-7487-45E0-A6A0-A9C00F30A621}" presName="childText" presStyleLbl="bgAcc1" presStyleIdx="0" presStyleCnt="6" custScaleX="137749" custScaleY="46066" custLinFactNeighborX="657" custLinFactNeighborY="2752">
        <dgm:presLayoutVars>
          <dgm:bulletEnabled val="1"/>
        </dgm:presLayoutVars>
      </dgm:prSet>
      <dgm:spPr/>
    </dgm:pt>
    <dgm:pt modelId="{90EA8DF4-9A99-4034-944E-B4C7883BF629}" type="pres">
      <dgm:prSet presAssocID="{4703E7CC-1CDA-46B6-8804-FA194D5DA7EB}" presName="Name13" presStyleLbl="parChTrans1D2" presStyleIdx="1" presStyleCnt="6"/>
      <dgm:spPr/>
    </dgm:pt>
    <dgm:pt modelId="{F9854F84-FD8F-4F2A-A8A0-8131D2EFFDAB}" type="pres">
      <dgm:prSet presAssocID="{454D6918-27EE-45A3-9C75-3269979B52B2}" presName="childText" presStyleLbl="bgAcc1" presStyleIdx="1" presStyleCnt="6" custScaleX="137749" custScaleY="62134">
        <dgm:presLayoutVars>
          <dgm:bulletEnabled val="1"/>
        </dgm:presLayoutVars>
      </dgm:prSet>
      <dgm:spPr/>
    </dgm:pt>
    <dgm:pt modelId="{757F2CA6-1155-4E39-8011-68B0EFC2C34B}" type="pres">
      <dgm:prSet presAssocID="{9B5E9C03-5210-47E0-A641-2B9E5FAF7928}" presName="Name13" presStyleLbl="parChTrans1D2" presStyleIdx="2" presStyleCnt="6"/>
      <dgm:spPr/>
    </dgm:pt>
    <dgm:pt modelId="{44DC107E-8651-4D34-837A-5101B79E70C4}" type="pres">
      <dgm:prSet presAssocID="{2F8A5151-AF78-49E0-BC44-0B7880437240}" presName="childText" presStyleLbl="bgAcc1" presStyleIdx="2" presStyleCnt="6" custScaleX="135763" custScaleY="46066">
        <dgm:presLayoutVars>
          <dgm:bulletEnabled val="1"/>
        </dgm:presLayoutVars>
      </dgm:prSet>
      <dgm:spPr/>
    </dgm:pt>
    <dgm:pt modelId="{B57C74BD-62DC-4CFB-BB2E-ADF901B17EA5}" type="pres">
      <dgm:prSet presAssocID="{4ED0CD0D-967B-42E6-A54D-4CE7079F0198}" presName="root" presStyleCnt="0"/>
      <dgm:spPr/>
    </dgm:pt>
    <dgm:pt modelId="{73C304C3-AE83-4B4B-94CD-E5B3922286E4}" type="pres">
      <dgm:prSet presAssocID="{4ED0CD0D-967B-42E6-A54D-4CE7079F0198}" presName="rootComposite" presStyleCnt="0"/>
      <dgm:spPr/>
    </dgm:pt>
    <dgm:pt modelId="{67629BDF-B6C3-4ABA-8647-90F2C3043BC6}" type="pres">
      <dgm:prSet presAssocID="{4ED0CD0D-967B-42E6-A54D-4CE7079F0198}" presName="rootText" presStyleLbl="node1" presStyleIdx="1" presStyleCnt="2" custScaleX="138608"/>
      <dgm:spPr/>
    </dgm:pt>
    <dgm:pt modelId="{D63ED823-FFA8-4EA4-8829-55C60431CCA2}" type="pres">
      <dgm:prSet presAssocID="{4ED0CD0D-967B-42E6-A54D-4CE7079F0198}" presName="rootConnector" presStyleLbl="node1" presStyleIdx="1" presStyleCnt="2"/>
      <dgm:spPr/>
    </dgm:pt>
    <dgm:pt modelId="{060167FA-372A-4782-8839-B29494A25331}" type="pres">
      <dgm:prSet presAssocID="{4ED0CD0D-967B-42E6-A54D-4CE7079F0198}" presName="childShape" presStyleCnt="0"/>
      <dgm:spPr/>
    </dgm:pt>
    <dgm:pt modelId="{AB87B763-08DF-48F2-A217-40572D8AD67C}" type="pres">
      <dgm:prSet presAssocID="{8305AEEF-369B-44BB-8269-5A9B2CEA89AB}" presName="Name13" presStyleLbl="parChTrans1D2" presStyleIdx="3" presStyleCnt="6"/>
      <dgm:spPr/>
    </dgm:pt>
    <dgm:pt modelId="{FF19711F-0536-4C0F-9AF1-FBDD77F415CA}" type="pres">
      <dgm:prSet presAssocID="{154276BD-029E-46D9-866A-C8CC94D93066}" presName="childText" presStyleLbl="bgAcc1" presStyleIdx="3" presStyleCnt="6" custScaleX="151953" custScaleY="50988">
        <dgm:presLayoutVars>
          <dgm:bulletEnabled val="1"/>
        </dgm:presLayoutVars>
      </dgm:prSet>
      <dgm:spPr/>
    </dgm:pt>
    <dgm:pt modelId="{6D5FEFB5-5D38-4AC1-83EC-92CD879B70C2}" type="pres">
      <dgm:prSet presAssocID="{798CF046-C9F0-4963-8995-7BA085C21A33}" presName="Name13" presStyleLbl="parChTrans1D2" presStyleIdx="4" presStyleCnt="6"/>
      <dgm:spPr/>
    </dgm:pt>
    <dgm:pt modelId="{C27E7F15-8A00-407E-9318-73C1AC19AC3E}" type="pres">
      <dgm:prSet presAssocID="{56AF4FF6-F9BF-4846-829C-8B8D4CB611CD}" presName="childText" presStyleLbl="bgAcc1" presStyleIdx="4" presStyleCnt="6" custScaleX="151644" custScaleY="47419">
        <dgm:presLayoutVars>
          <dgm:bulletEnabled val="1"/>
        </dgm:presLayoutVars>
      </dgm:prSet>
      <dgm:spPr/>
    </dgm:pt>
    <dgm:pt modelId="{05B5527E-1FA5-4C44-9D35-6FCB6A1CA379}" type="pres">
      <dgm:prSet presAssocID="{F5FE3229-FDC2-44B6-9314-6079D5F92CBF}" presName="Name13" presStyleLbl="parChTrans1D2" presStyleIdx="5" presStyleCnt="6"/>
      <dgm:spPr/>
    </dgm:pt>
    <dgm:pt modelId="{E04DBA79-5F20-4F0D-BC28-A53A2B946130}" type="pres">
      <dgm:prSet presAssocID="{1618A37D-8E5A-4B48-831C-17D3171CC1E1}" presName="childText" presStyleLbl="bgAcc1" presStyleIdx="5" presStyleCnt="6" custScaleX="152262" custScaleY="49996">
        <dgm:presLayoutVars>
          <dgm:bulletEnabled val="1"/>
        </dgm:presLayoutVars>
      </dgm:prSet>
      <dgm:spPr/>
    </dgm:pt>
  </dgm:ptLst>
  <dgm:cxnLst>
    <dgm:cxn modelId="{7733D002-8A05-4720-B979-89406DBEA1E4}" srcId="{ADA2FBB6-1D11-4A32-8DA0-9057B27E134B}" destId="{87AEAEFF-5BCE-447B-83EB-2147CAAC5B15}" srcOrd="0" destOrd="0" parTransId="{7CE5054C-9D2E-48FC-8845-49B041D47F98}" sibTransId="{8E2E22FC-3C5D-420F-8426-31DA9DAC77A8}"/>
    <dgm:cxn modelId="{70CC2817-4DE4-4A94-8D37-7558F688C8FE}" type="presOf" srcId="{4703E7CC-1CDA-46B6-8804-FA194D5DA7EB}" destId="{90EA8DF4-9A99-4034-944E-B4C7883BF629}" srcOrd="0" destOrd="0" presId="urn:microsoft.com/office/officeart/2005/8/layout/hierarchy3"/>
    <dgm:cxn modelId="{0B1FF82B-0EB7-4D5B-914B-1A3BF0BB3D20}" type="presOf" srcId="{4ED0CD0D-967B-42E6-A54D-4CE7079F0198}" destId="{67629BDF-B6C3-4ABA-8647-90F2C3043BC6}" srcOrd="0" destOrd="0" presId="urn:microsoft.com/office/officeart/2005/8/layout/hierarchy3"/>
    <dgm:cxn modelId="{D08F6335-7430-4FF1-83BA-2EC65273B3D0}" srcId="{4ED0CD0D-967B-42E6-A54D-4CE7079F0198}" destId="{56AF4FF6-F9BF-4846-829C-8B8D4CB611CD}" srcOrd="1" destOrd="0" parTransId="{798CF046-C9F0-4963-8995-7BA085C21A33}" sibTransId="{8ACEA061-E948-466A-95C3-3D56A1D3E27B}"/>
    <dgm:cxn modelId="{F1276F3D-A20E-4AD6-B1B9-7C530F374091}" type="presOf" srcId="{154276BD-029E-46D9-866A-C8CC94D93066}" destId="{FF19711F-0536-4C0F-9AF1-FBDD77F415CA}" srcOrd="0" destOrd="0" presId="urn:microsoft.com/office/officeart/2005/8/layout/hierarchy3"/>
    <dgm:cxn modelId="{BDC64E63-DF6B-4870-B70B-733B53D7A173}" type="presOf" srcId="{871350C4-7487-45E0-A6A0-A9C00F30A621}" destId="{A39BA0A0-4A1E-4683-833B-C5F162E085D7}" srcOrd="0" destOrd="0" presId="urn:microsoft.com/office/officeart/2005/8/layout/hierarchy3"/>
    <dgm:cxn modelId="{AE4B6F63-6108-42E3-BA89-2D9478E7877B}" srcId="{4ED0CD0D-967B-42E6-A54D-4CE7079F0198}" destId="{154276BD-029E-46D9-866A-C8CC94D93066}" srcOrd="0" destOrd="0" parTransId="{8305AEEF-369B-44BB-8269-5A9B2CEA89AB}" sibTransId="{DB0DEF55-3A3F-4F65-B0D0-1CF0F693B6F7}"/>
    <dgm:cxn modelId="{D4140848-5523-4F5A-8CD2-FB17A4E485C5}" srcId="{87AEAEFF-5BCE-447B-83EB-2147CAAC5B15}" destId="{454D6918-27EE-45A3-9C75-3269979B52B2}" srcOrd="1" destOrd="0" parTransId="{4703E7CC-1CDA-46B6-8804-FA194D5DA7EB}" sibTransId="{241BAE7E-F877-4556-934E-68F4817270E2}"/>
    <dgm:cxn modelId="{70680849-CDDE-474E-9903-77F65889A076}" type="presOf" srcId="{2F8A5151-AF78-49E0-BC44-0B7880437240}" destId="{44DC107E-8651-4D34-837A-5101B79E70C4}" srcOrd="0" destOrd="0" presId="urn:microsoft.com/office/officeart/2005/8/layout/hierarchy3"/>
    <dgm:cxn modelId="{C538816D-B57F-40C9-8EE7-37D780ABB210}" type="presOf" srcId="{8305AEEF-369B-44BB-8269-5A9B2CEA89AB}" destId="{AB87B763-08DF-48F2-A217-40572D8AD67C}" srcOrd="0" destOrd="0" presId="urn:microsoft.com/office/officeart/2005/8/layout/hierarchy3"/>
    <dgm:cxn modelId="{05677C51-A333-4985-BB13-094794FB3ED1}" type="presOf" srcId="{9B5E9C03-5210-47E0-A641-2B9E5FAF7928}" destId="{757F2CA6-1155-4E39-8011-68B0EFC2C34B}" srcOrd="0" destOrd="0" presId="urn:microsoft.com/office/officeart/2005/8/layout/hierarchy3"/>
    <dgm:cxn modelId="{B4198C59-1B46-4D0E-867C-BD75D5D0825F}" type="presOf" srcId="{87AEAEFF-5BCE-447B-83EB-2147CAAC5B15}" destId="{24096561-32D7-4C1C-9EE0-054C875306DC}" srcOrd="0" destOrd="0" presId="urn:microsoft.com/office/officeart/2005/8/layout/hierarchy3"/>
    <dgm:cxn modelId="{C30E2F83-825C-4B12-B429-70587628E4EF}" type="presOf" srcId="{4ED0CD0D-967B-42E6-A54D-4CE7079F0198}" destId="{D63ED823-FFA8-4EA4-8829-55C60431CCA2}" srcOrd="1" destOrd="0" presId="urn:microsoft.com/office/officeart/2005/8/layout/hierarchy3"/>
    <dgm:cxn modelId="{7EFEFC83-4BD5-4783-B56E-B7D1BE131DDA}" srcId="{87AEAEFF-5BCE-447B-83EB-2147CAAC5B15}" destId="{2F8A5151-AF78-49E0-BC44-0B7880437240}" srcOrd="2" destOrd="0" parTransId="{9B5E9C03-5210-47E0-A641-2B9E5FAF7928}" sibTransId="{1505242B-1065-407F-A099-01D65C4D2EA0}"/>
    <dgm:cxn modelId="{07A4209C-B686-4659-B21E-CA221FB99AC9}" type="presOf" srcId="{F5FE3229-FDC2-44B6-9314-6079D5F92CBF}" destId="{05B5527E-1FA5-4C44-9D35-6FCB6A1CA379}" srcOrd="0" destOrd="0" presId="urn:microsoft.com/office/officeart/2005/8/layout/hierarchy3"/>
    <dgm:cxn modelId="{4DB023BE-79D8-4C14-88E9-8F0B4B459EC0}" type="presOf" srcId="{1618A37D-8E5A-4B48-831C-17D3171CC1E1}" destId="{E04DBA79-5F20-4F0D-BC28-A53A2B946130}" srcOrd="0" destOrd="0" presId="urn:microsoft.com/office/officeart/2005/8/layout/hierarchy3"/>
    <dgm:cxn modelId="{EC96CCBE-A443-45DE-8A77-8ACFE37C74FD}" type="presOf" srcId="{454D6918-27EE-45A3-9C75-3269979B52B2}" destId="{F9854F84-FD8F-4F2A-A8A0-8131D2EFFDAB}" srcOrd="0" destOrd="0" presId="urn:microsoft.com/office/officeart/2005/8/layout/hierarchy3"/>
    <dgm:cxn modelId="{F9F242C0-3765-4EE6-AFDA-24BBEC726913}" type="presOf" srcId="{87AEAEFF-5BCE-447B-83EB-2147CAAC5B15}" destId="{9D903A4D-D590-4F06-9334-040671AB9800}" srcOrd="1" destOrd="0" presId="urn:microsoft.com/office/officeart/2005/8/layout/hierarchy3"/>
    <dgm:cxn modelId="{5CA99DC3-4D06-433F-A5F6-3DE9260AA3A9}" srcId="{ADA2FBB6-1D11-4A32-8DA0-9057B27E134B}" destId="{4ED0CD0D-967B-42E6-A54D-4CE7079F0198}" srcOrd="1" destOrd="0" parTransId="{BDFF1C50-813D-4CFA-9908-A09A93C46423}" sibTransId="{C3326E3F-5984-41A6-A0EE-F9001A0E1D64}"/>
    <dgm:cxn modelId="{AA5FE8CE-7F27-47F6-B92B-D7B0D32CF3C7}" type="presOf" srcId="{ADA2FBB6-1D11-4A32-8DA0-9057B27E134B}" destId="{E08652D8-181B-47B9-920F-3DB120F00300}" srcOrd="0" destOrd="0" presId="urn:microsoft.com/office/officeart/2005/8/layout/hierarchy3"/>
    <dgm:cxn modelId="{B7DB20D2-2808-4BF6-A151-3597D0F7B182}" type="presOf" srcId="{1210D2D8-4F63-4FE9-9046-7CB235EA1B0B}" destId="{E8DE8C1D-9692-439A-AA37-86AEE5AE4773}" srcOrd="0" destOrd="0" presId="urn:microsoft.com/office/officeart/2005/8/layout/hierarchy3"/>
    <dgm:cxn modelId="{8F27BBDA-CBA5-43C7-B61C-0942ECE68479}" type="presOf" srcId="{56AF4FF6-F9BF-4846-829C-8B8D4CB611CD}" destId="{C27E7F15-8A00-407E-9318-73C1AC19AC3E}" srcOrd="0" destOrd="0" presId="urn:microsoft.com/office/officeart/2005/8/layout/hierarchy3"/>
    <dgm:cxn modelId="{772793E8-3609-4401-BB6B-BEDFDA9DDA2B}" srcId="{87AEAEFF-5BCE-447B-83EB-2147CAAC5B15}" destId="{871350C4-7487-45E0-A6A0-A9C00F30A621}" srcOrd="0" destOrd="0" parTransId="{1210D2D8-4F63-4FE9-9046-7CB235EA1B0B}" sibTransId="{416DDC63-3D66-4CF0-B381-E91424DBF7F3}"/>
    <dgm:cxn modelId="{BF270FEC-D21C-4B7A-AF84-51D37F05E7BC}" type="presOf" srcId="{798CF046-C9F0-4963-8995-7BA085C21A33}" destId="{6D5FEFB5-5D38-4AC1-83EC-92CD879B70C2}" srcOrd="0" destOrd="0" presId="urn:microsoft.com/office/officeart/2005/8/layout/hierarchy3"/>
    <dgm:cxn modelId="{38C55BFE-FC82-4923-A972-D46592BCF23D}" srcId="{4ED0CD0D-967B-42E6-A54D-4CE7079F0198}" destId="{1618A37D-8E5A-4B48-831C-17D3171CC1E1}" srcOrd="2" destOrd="0" parTransId="{F5FE3229-FDC2-44B6-9314-6079D5F92CBF}" sibTransId="{D90DC3CD-FA6B-47E2-B2D4-3FE33C0FC749}"/>
    <dgm:cxn modelId="{08FC498C-AE35-4860-B558-9468AA2EB103}" type="presParOf" srcId="{E08652D8-181B-47B9-920F-3DB120F00300}" destId="{4229263F-C434-4B58-ACBE-E01B8062C624}" srcOrd="0" destOrd="0" presId="urn:microsoft.com/office/officeart/2005/8/layout/hierarchy3"/>
    <dgm:cxn modelId="{B471D4DB-86BD-47F6-85C9-0B064C9BF7E4}" type="presParOf" srcId="{4229263F-C434-4B58-ACBE-E01B8062C624}" destId="{B3BD6E1E-419A-4881-9D5F-4B0DC0900E44}" srcOrd="0" destOrd="0" presId="urn:microsoft.com/office/officeart/2005/8/layout/hierarchy3"/>
    <dgm:cxn modelId="{CE1DD8A8-E55A-46E8-8627-18DCB7F0AE09}" type="presParOf" srcId="{B3BD6E1E-419A-4881-9D5F-4B0DC0900E44}" destId="{24096561-32D7-4C1C-9EE0-054C875306DC}" srcOrd="0" destOrd="0" presId="urn:microsoft.com/office/officeart/2005/8/layout/hierarchy3"/>
    <dgm:cxn modelId="{3CC859B8-2C95-4275-9FB2-3AC8CFC22E01}" type="presParOf" srcId="{B3BD6E1E-419A-4881-9D5F-4B0DC0900E44}" destId="{9D903A4D-D590-4F06-9334-040671AB9800}" srcOrd="1" destOrd="0" presId="urn:microsoft.com/office/officeart/2005/8/layout/hierarchy3"/>
    <dgm:cxn modelId="{791EEEFF-C8D9-44FF-BC10-488FBF5DC786}" type="presParOf" srcId="{4229263F-C434-4B58-ACBE-E01B8062C624}" destId="{74CA9326-642F-4D3A-BBE2-A8C8376824F2}" srcOrd="1" destOrd="0" presId="urn:microsoft.com/office/officeart/2005/8/layout/hierarchy3"/>
    <dgm:cxn modelId="{999397CF-C864-4811-9DB3-4ECF0AA3CEE8}" type="presParOf" srcId="{74CA9326-642F-4D3A-BBE2-A8C8376824F2}" destId="{E8DE8C1D-9692-439A-AA37-86AEE5AE4773}" srcOrd="0" destOrd="0" presId="urn:microsoft.com/office/officeart/2005/8/layout/hierarchy3"/>
    <dgm:cxn modelId="{2499EAA9-6B3E-474B-A7EB-58E9CD2F9F3F}" type="presParOf" srcId="{74CA9326-642F-4D3A-BBE2-A8C8376824F2}" destId="{A39BA0A0-4A1E-4683-833B-C5F162E085D7}" srcOrd="1" destOrd="0" presId="urn:microsoft.com/office/officeart/2005/8/layout/hierarchy3"/>
    <dgm:cxn modelId="{914A22E6-E2A1-4B7A-81A2-DA9CF4BE7612}" type="presParOf" srcId="{74CA9326-642F-4D3A-BBE2-A8C8376824F2}" destId="{90EA8DF4-9A99-4034-944E-B4C7883BF629}" srcOrd="2" destOrd="0" presId="urn:microsoft.com/office/officeart/2005/8/layout/hierarchy3"/>
    <dgm:cxn modelId="{FF276163-D37B-45C2-8464-0F06FBF5EF7A}" type="presParOf" srcId="{74CA9326-642F-4D3A-BBE2-A8C8376824F2}" destId="{F9854F84-FD8F-4F2A-A8A0-8131D2EFFDAB}" srcOrd="3" destOrd="0" presId="urn:microsoft.com/office/officeart/2005/8/layout/hierarchy3"/>
    <dgm:cxn modelId="{A0400B1F-D4B1-4434-8A05-A1BAF96D7825}" type="presParOf" srcId="{74CA9326-642F-4D3A-BBE2-A8C8376824F2}" destId="{757F2CA6-1155-4E39-8011-68B0EFC2C34B}" srcOrd="4" destOrd="0" presId="urn:microsoft.com/office/officeart/2005/8/layout/hierarchy3"/>
    <dgm:cxn modelId="{305CC763-9E90-4E9C-BAFF-10678CC79EEF}" type="presParOf" srcId="{74CA9326-642F-4D3A-BBE2-A8C8376824F2}" destId="{44DC107E-8651-4D34-837A-5101B79E70C4}" srcOrd="5" destOrd="0" presId="urn:microsoft.com/office/officeart/2005/8/layout/hierarchy3"/>
    <dgm:cxn modelId="{BD33BE28-B942-4861-8634-A1079F94FB4E}" type="presParOf" srcId="{E08652D8-181B-47B9-920F-3DB120F00300}" destId="{B57C74BD-62DC-4CFB-BB2E-ADF901B17EA5}" srcOrd="1" destOrd="0" presId="urn:microsoft.com/office/officeart/2005/8/layout/hierarchy3"/>
    <dgm:cxn modelId="{D49A911B-4A6C-4ED1-871F-C2167FAB361E}" type="presParOf" srcId="{B57C74BD-62DC-4CFB-BB2E-ADF901B17EA5}" destId="{73C304C3-AE83-4B4B-94CD-E5B3922286E4}" srcOrd="0" destOrd="0" presId="urn:microsoft.com/office/officeart/2005/8/layout/hierarchy3"/>
    <dgm:cxn modelId="{403B7A29-A799-4D3C-B7B5-B817006E916C}" type="presParOf" srcId="{73C304C3-AE83-4B4B-94CD-E5B3922286E4}" destId="{67629BDF-B6C3-4ABA-8647-90F2C3043BC6}" srcOrd="0" destOrd="0" presId="urn:microsoft.com/office/officeart/2005/8/layout/hierarchy3"/>
    <dgm:cxn modelId="{E6ED401B-F3A3-403C-843E-07A0E0D32626}" type="presParOf" srcId="{73C304C3-AE83-4B4B-94CD-E5B3922286E4}" destId="{D63ED823-FFA8-4EA4-8829-55C60431CCA2}" srcOrd="1" destOrd="0" presId="urn:microsoft.com/office/officeart/2005/8/layout/hierarchy3"/>
    <dgm:cxn modelId="{CB89ABAC-A405-4CAE-8DBB-E07735DC99D7}" type="presParOf" srcId="{B57C74BD-62DC-4CFB-BB2E-ADF901B17EA5}" destId="{060167FA-372A-4782-8839-B29494A25331}" srcOrd="1" destOrd="0" presId="urn:microsoft.com/office/officeart/2005/8/layout/hierarchy3"/>
    <dgm:cxn modelId="{35FC7E6C-DA0B-447D-8951-AF228F54F670}" type="presParOf" srcId="{060167FA-372A-4782-8839-B29494A25331}" destId="{AB87B763-08DF-48F2-A217-40572D8AD67C}" srcOrd="0" destOrd="0" presId="urn:microsoft.com/office/officeart/2005/8/layout/hierarchy3"/>
    <dgm:cxn modelId="{BFDAE48E-936A-422A-956E-0053FB9B5502}" type="presParOf" srcId="{060167FA-372A-4782-8839-B29494A25331}" destId="{FF19711F-0536-4C0F-9AF1-FBDD77F415CA}" srcOrd="1" destOrd="0" presId="urn:microsoft.com/office/officeart/2005/8/layout/hierarchy3"/>
    <dgm:cxn modelId="{A6AC9257-F8D9-4851-BF52-F725EB470CC3}" type="presParOf" srcId="{060167FA-372A-4782-8839-B29494A25331}" destId="{6D5FEFB5-5D38-4AC1-83EC-92CD879B70C2}" srcOrd="2" destOrd="0" presId="urn:microsoft.com/office/officeart/2005/8/layout/hierarchy3"/>
    <dgm:cxn modelId="{BFA6DE6C-1BEC-4ABE-B614-14AFF9BC1623}" type="presParOf" srcId="{060167FA-372A-4782-8839-B29494A25331}" destId="{C27E7F15-8A00-407E-9318-73C1AC19AC3E}" srcOrd="3" destOrd="0" presId="urn:microsoft.com/office/officeart/2005/8/layout/hierarchy3"/>
    <dgm:cxn modelId="{84C9560C-AF70-4089-A5D6-23E96F40A3B9}" type="presParOf" srcId="{060167FA-372A-4782-8839-B29494A25331}" destId="{05B5527E-1FA5-4C44-9D35-6FCB6A1CA379}" srcOrd="4" destOrd="0" presId="urn:microsoft.com/office/officeart/2005/8/layout/hierarchy3"/>
    <dgm:cxn modelId="{2AD74393-CE3C-4777-B654-52E1B0FC03F9}" type="presParOf" srcId="{060167FA-372A-4782-8839-B29494A25331}" destId="{E04DBA79-5F20-4F0D-BC28-A53A2B946130}" srcOrd="5"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ADA2FBB6-1D11-4A32-8DA0-9057B27E134B}" type="doc">
      <dgm:prSet loTypeId="urn:microsoft.com/office/officeart/2005/8/layout/hierarchy3" loCatId="list" qsTypeId="urn:microsoft.com/office/officeart/2005/8/quickstyle/simple1" qsCatId="simple" csTypeId="urn:microsoft.com/office/officeart/2005/8/colors/accent4_1" csCatId="accent4" phldr="1"/>
      <dgm:spPr/>
      <dgm:t>
        <a:bodyPr/>
        <a:lstStyle/>
        <a:p>
          <a:endParaRPr lang="en-US"/>
        </a:p>
      </dgm:t>
    </dgm:pt>
    <dgm:pt modelId="{D32432B5-DDD2-49AA-9698-A5E5FDEF4569}">
      <dgm:prSet phldrT="[Text]" custT="1"/>
      <dgm:spPr/>
      <dgm:t>
        <a:bodyPr/>
        <a:lstStyle/>
        <a:p>
          <a:r>
            <a:rPr lang="en-US" sz="1400" dirty="0">
              <a:latin typeface="Aharoni" panose="02010803020104030203" pitchFamily="2" charset="-79"/>
              <a:cs typeface="Aharoni" panose="02010803020104030203" pitchFamily="2" charset="-79"/>
            </a:rPr>
            <a:t>Performing Arts</a:t>
          </a:r>
        </a:p>
      </dgm:t>
    </dgm:pt>
    <dgm:pt modelId="{4C593A09-9BF9-4E12-83B7-239124673BF3}" type="parTrans" cxnId="{62403A31-FE6F-4EDB-9197-CCEDD5642468}">
      <dgm:prSet/>
      <dgm:spPr/>
      <dgm:t>
        <a:bodyPr/>
        <a:lstStyle/>
        <a:p>
          <a:endParaRPr lang="en-US"/>
        </a:p>
      </dgm:t>
    </dgm:pt>
    <dgm:pt modelId="{6E99EE9F-1A3A-4FA7-ADD2-52CACAEE4DBD}" type="sibTrans" cxnId="{62403A31-FE6F-4EDB-9197-CCEDD5642468}">
      <dgm:prSet/>
      <dgm:spPr/>
      <dgm:t>
        <a:bodyPr/>
        <a:lstStyle/>
        <a:p>
          <a:endParaRPr lang="en-US"/>
        </a:p>
      </dgm:t>
    </dgm:pt>
    <dgm:pt modelId="{AEF0EA46-469D-4579-8A18-27EB189766DC}">
      <dgm:prSet phldrT="[Text]" custT="1"/>
      <dgm:spPr/>
      <dgm:t>
        <a:bodyPr/>
        <a:lstStyle/>
        <a:p>
          <a:r>
            <a:rPr lang="en-US" sz="1400" dirty="0">
              <a:latin typeface="Aharoni" panose="02010803020104030203" pitchFamily="2" charset="-79"/>
              <a:cs typeface="Aharoni" panose="02010803020104030203" pitchFamily="2" charset="-79"/>
            </a:rPr>
            <a:t>Design Visual and Media Arts </a:t>
          </a:r>
        </a:p>
      </dgm:t>
    </dgm:pt>
    <dgm:pt modelId="{84E86C63-2AE1-4D4C-8F00-BE5B83ECF1B9}" type="parTrans" cxnId="{7FE8E372-ECDB-4CED-ACA5-FE6AF862034D}">
      <dgm:prSet/>
      <dgm:spPr/>
      <dgm:t>
        <a:bodyPr/>
        <a:lstStyle/>
        <a:p>
          <a:endParaRPr lang="en-US"/>
        </a:p>
      </dgm:t>
    </dgm:pt>
    <dgm:pt modelId="{AFB64519-B326-40D1-84F5-12940E32730D}" type="sibTrans" cxnId="{7FE8E372-ECDB-4CED-ACA5-FE6AF862034D}">
      <dgm:prSet/>
      <dgm:spPr/>
      <dgm:t>
        <a:bodyPr/>
        <a:lstStyle/>
        <a:p>
          <a:endParaRPr lang="en-US"/>
        </a:p>
      </dgm:t>
    </dgm:pt>
    <dgm:pt modelId="{C9715416-7FE3-4A9D-8951-0529E9261A9C}">
      <dgm:prSet custT="1"/>
      <dgm:spPr/>
      <dgm:t>
        <a:bodyPr/>
        <a:lstStyle/>
        <a:p>
          <a:r>
            <a:rPr lang="en-US" sz="1200" dirty="0">
              <a:latin typeface="Bell MT" panose="02020503060305020303" pitchFamily="18" charset="0"/>
            </a:rPr>
            <a:t>Digital Creation (*F)</a:t>
          </a:r>
        </a:p>
      </dgm:t>
    </dgm:pt>
    <dgm:pt modelId="{980610CE-A9F7-46C0-A0C1-70741DDB1E73}" type="parTrans" cxnId="{D1383823-AEBC-4517-863B-E67BA986B279}">
      <dgm:prSet/>
      <dgm:spPr/>
      <dgm:t>
        <a:bodyPr/>
        <a:lstStyle/>
        <a:p>
          <a:endParaRPr lang="en-US"/>
        </a:p>
      </dgm:t>
    </dgm:pt>
    <dgm:pt modelId="{ED163D4C-1BD1-44DC-B5DB-9F0367F3BF62}" type="sibTrans" cxnId="{D1383823-AEBC-4517-863B-E67BA986B279}">
      <dgm:prSet/>
      <dgm:spPr/>
      <dgm:t>
        <a:bodyPr/>
        <a:lstStyle/>
        <a:p>
          <a:endParaRPr lang="en-US"/>
        </a:p>
      </dgm:t>
    </dgm:pt>
    <dgm:pt modelId="{729CBB86-7898-4B4A-837F-D642B7F1BAFD}">
      <dgm:prSet custT="1"/>
      <dgm:spPr/>
      <dgm:t>
        <a:bodyPr/>
        <a:lstStyle/>
        <a:p>
          <a:r>
            <a:rPr lang="en-US" sz="1200" dirty="0">
              <a:latin typeface="Bell MT" panose="02020503060305020303" pitchFamily="18" charset="0"/>
            </a:rPr>
            <a:t>Video &amp; Animation</a:t>
          </a:r>
        </a:p>
        <a:p>
          <a:r>
            <a:rPr lang="en-US" sz="1200" dirty="0">
              <a:latin typeface="Bell MT" panose="02020503060305020303" pitchFamily="18" charset="0"/>
            </a:rPr>
            <a:t>(2 Periods) (*F) +</a:t>
          </a:r>
        </a:p>
      </dgm:t>
    </dgm:pt>
    <dgm:pt modelId="{4F421599-E0DD-471E-A26F-A0CC53DE85C2}" type="parTrans" cxnId="{6789820A-4177-465B-B8A4-63ED579046D3}">
      <dgm:prSet/>
      <dgm:spPr/>
      <dgm:t>
        <a:bodyPr/>
        <a:lstStyle/>
        <a:p>
          <a:endParaRPr lang="en-US"/>
        </a:p>
      </dgm:t>
    </dgm:pt>
    <dgm:pt modelId="{ABA2EBB3-3B7D-4AA2-9A14-8C7A8B2C7610}" type="sibTrans" cxnId="{6789820A-4177-465B-B8A4-63ED579046D3}">
      <dgm:prSet/>
      <dgm:spPr/>
      <dgm:t>
        <a:bodyPr/>
        <a:lstStyle/>
        <a:p>
          <a:endParaRPr lang="en-US"/>
        </a:p>
      </dgm:t>
    </dgm:pt>
    <dgm:pt modelId="{2AAD5381-D3F5-4298-8830-019DC18025CE}">
      <dgm:prSet custT="1"/>
      <dgm:spPr/>
      <dgm:t>
        <a:bodyPr/>
        <a:lstStyle/>
        <a:p>
          <a:r>
            <a:rPr lang="en-US" sz="1200" dirty="0">
              <a:latin typeface="Bell MT" panose="02020503060305020303" pitchFamily="18" charset="0"/>
            </a:rPr>
            <a:t>Theatre Arts II (*F)</a:t>
          </a:r>
          <a:endParaRPr lang="en-US" sz="1200" dirty="0"/>
        </a:p>
      </dgm:t>
    </dgm:pt>
    <dgm:pt modelId="{E3F3D61E-EC11-45BA-871A-A76D831E8BA4}" type="parTrans" cxnId="{2CF6EB95-F678-485C-95B0-B5B245173A02}">
      <dgm:prSet/>
      <dgm:spPr/>
      <dgm:t>
        <a:bodyPr/>
        <a:lstStyle/>
        <a:p>
          <a:endParaRPr lang="en-US"/>
        </a:p>
      </dgm:t>
    </dgm:pt>
    <dgm:pt modelId="{C142D899-23A7-4C14-B52A-4E722303E4D3}" type="sibTrans" cxnId="{2CF6EB95-F678-485C-95B0-B5B245173A02}">
      <dgm:prSet/>
      <dgm:spPr/>
      <dgm:t>
        <a:bodyPr/>
        <a:lstStyle/>
        <a:p>
          <a:endParaRPr lang="en-US"/>
        </a:p>
      </dgm:t>
    </dgm:pt>
    <dgm:pt modelId="{3B955D46-37FA-46DF-90F4-753CED1BA65B}">
      <dgm:prSet custT="1"/>
      <dgm:spPr/>
      <dgm:t>
        <a:bodyPr/>
        <a:lstStyle/>
        <a:p>
          <a:r>
            <a:rPr lang="en-US" sz="1200" dirty="0">
              <a:latin typeface="Bell MT" panose="02020503060305020303" pitchFamily="18" charset="0"/>
            </a:rPr>
            <a:t>Performing Arts (2 Periods) (*F) </a:t>
          </a:r>
        </a:p>
      </dgm:t>
    </dgm:pt>
    <dgm:pt modelId="{E7F8A782-198E-45BE-B146-DBC33D518DB2}" type="parTrans" cxnId="{EE76BCAB-CFA2-42F4-82F1-1CF79772F537}">
      <dgm:prSet/>
      <dgm:spPr/>
      <dgm:t>
        <a:bodyPr/>
        <a:lstStyle/>
        <a:p>
          <a:endParaRPr lang="en-US"/>
        </a:p>
      </dgm:t>
    </dgm:pt>
    <dgm:pt modelId="{79D5FC9B-5BF9-49A0-B77D-BE3B1411513C}" type="sibTrans" cxnId="{EE76BCAB-CFA2-42F4-82F1-1CF79772F537}">
      <dgm:prSet/>
      <dgm:spPr/>
      <dgm:t>
        <a:bodyPr/>
        <a:lstStyle/>
        <a:p>
          <a:endParaRPr lang="en-US"/>
        </a:p>
      </dgm:t>
    </dgm:pt>
    <dgm:pt modelId="{4719C08A-6C14-4005-B4A5-566AEE136612}">
      <dgm:prSet custT="1"/>
      <dgm:spPr/>
      <dgm:t>
        <a:bodyPr/>
        <a:lstStyle/>
        <a:p>
          <a:r>
            <a:rPr lang="en-US" sz="1400" dirty="0">
              <a:latin typeface="Aharoni" panose="02010803020104030203" pitchFamily="2" charset="-79"/>
              <a:cs typeface="Aharoni" panose="02010803020104030203" pitchFamily="2" charset="-79"/>
            </a:rPr>
            <a:t>Production and Managerial Arts</a:t>
          </a:r>
        </a:p>
      </dgm:t>
    </dgm:pt>
    <dgm:pt modelId="{45481C85-B672-49F2-A5E2-EC72880E8E3D}" type="parTrans" cxnId="{FD27782B-44E0-4733-B82C-2DEED5A20DD6}">
      <dgm:prSet/>
      <dgm:spPr/>
      <dgm:t>
        <a:bodyPr/>
        <a:lstStyle/>
        <a:p>
          <a:endParaRPr lang="en-US"/>
        </a:p>
      </dgm:t>
    </dgm:pt>
    <dgm:pt modelId="{FB11CBE9-19CC-4899-A3D6-6A68436362F8}" type="sibTrans" cxnId="{FD27782B-44E0-4733-B82C-2DEED5A20DD6}">
      <dgm:prSet/>
      <dgm:spPr/>
      <dgm:t>
        <a:bodyPr/>
        <a:lstStyle/>
        <a:p>
          <a:endParaRPr lang="en-US"/>
        </a:p>
      </dgm:t>
    </dgm:pt>
    <dgm:pt modelId="{472A9973-4E44-4F16-9031-406680E16D44}">
      <dgm:prSet custT="1"/>
      <dgm:spPr/>
      <dgm:t>
        <a:bodyPr/>
        <a:lstStyle/>
        <a:p>
          <a:r>
            <a:rPr lang="en-US" sz="1200" dirty="0">
              <a:latin typeface="Bell MT" panose="02020503060305020303" pitchFamily="18" charset="0"/>
            </a:rPr>
            <a:t>Theater Production (2 Periods) (*F) </a:t>
          </a:r>
        </a:p>
      </dgm:t>
    </dgm:pt>
    <dgm:pt modelId="{CA650881-B82F-4CC3-9882-8210C7E41AB1}" type="parTrans" cxnId="{2E6484F2-4387-4421-8F31-53C82AD77830}">
      <dgm:prSet/>
      <dgm:spPr/>
      <dgm:t>
        <a:bodyPr/>
        <a:lstStyle/>
        <a:p>
          <a:endParaRPr lang="en-US"/>
        </a:p>
      </dgm:t>
    </dgm:pt>
    <dgm:pt modelId="{0370C364-E081-4504-B80A-1AE44E34BFDF}" type="sibTrans" cxnId="{2E6484F2-4387-4421-8F31-53C82AD77830}">
      <dgm:prSet/>
      <dgm:spPr/>
      <dgm:t>
        <a:bodyPr/>
        <a:lstStyle/>
        <a:p>
          <a:endParaRPr lang="en-US"/>
        </a:p>
      </dgm:t>
    </dgm:pt>
    <dgm:pt modelId="{C003200D-C166-4C33-9ED0-E99D9216BD97}">
      <dgm:prSet custT="1"/>
      <dgm:spPr/>
      <dgm:t>
        <a:bodyPr/>
        <a:lstStyle/>
        <a:p>
          <a:r>
            <a:rPr lang="en-US" sz="1200" dirty="0">
              <a:latin typeface="Bell MT" panose="02020503060305020303" pitchFamily="18" charset="0"/>
            </a:rPr>
            <a:t>Theater Technology (*F)</a:t>
          </a:r>
        </a:p>
      </dgm:t>
    </dgm:pt>
    <dgm:pt modelId="{F26DA017-0471-4879-9C01-4086ECBE1D5B}" type="parTrans" cxnId="{AA24AFB9-2FEF-44C9-8E32-A8685E56C88C}">
      <dgm:prSet/>
      <dgm:spPr/>
      <dgm:t>
        <a:bodyPr/>
        <a:lstStyle/>
        <a:p>
          <a:endParaRPr lang="en-US"/>
        </a:p>
      </dgm:t>
    </dgm:pt>
    <dgm:pt modelId="{548A9FBD-7900-4982-B8FB-63064729956A}" type="sibTrans" cxnId="{AA24AFB9-2FEF-44C9-8E32-A8685E56C88C}">
      <dgm:prSet/>
      <dgm:spPr/>
      <dgm:t>
        <a:bodyPr/>
        <a:lstStyle/>
        <a:p>
          <a:endParaRPr lang="en-US"/>
        </a:p>
      </dgm:t>
    </dgm:pt>
    <dgm:pt modelId="{199941C1-0DD1-4F99-8401-32B980C9094B}">
      <dgm:prSet custT="1"/>
      <dgm:spPr/>
      <dgm:t>
        <a:bodyPr/>
        <a:lstStyle/>
        <a:p>
          <a:r>
            <a:rPr lang="en-US" sz="1200" dirty="0">
              <a:latin typeface="Bell MT" panose="02020503060305020303" pitchFamily="18" charset="0"/>
            </a:rPr>
            <a:t>Digital Art Photography (*F)</a:t>
          </a:r>
        </a:p>
      </dgm:t>
    </dgm:pt>
    <dgm:pt modelId="{7AD69922-2F85-4F82-B6FD-6EAC95B61654}" type="parTrans" cxnId="{FD5B83EF-3533-48A6-AA2C-59738D947494}">
      <dgm:prSet/>
      <dgm:spPr/>
      <dgm:t>
        <a:bodyPr/>
        <a:lstStyle/>
        <a:p>
          <a:endParaRPr lang="en-US"/>
        </a:p>
      </dgm:t>
    </dgm:pt>
    <dgm:pt modelId="{9F5C71CF-3F4F-49ED-8BA9-9CCF81B5D8F0}" type="sibTrans" cxnId="{FD5B83EF-3533-48A6-AA2C-59738D947494}">
      <dgm:prSet/>
      <dgm:spPr/>
      <dgm:t>
        <a:bodyPr/>
        <a:lstStyle/>
        <a:p>
          <a:endParaRPr lang="en-US"/>
        </a:p>
      </dgm:t>
    </dgm:pt>
    <dgm:pt modelId="{EF4E4C51-B2AB-4CB5-AD5F-DA255D93988C}">
      <dgm:prSet custT="1"/>
      <dgm:spPr/>
      <dgm:t>
        <a:bodyPr/>
        <a:lstStyle/>
        <a:p>
          <a:pPr>
            <a:spcAft>
              <a:spcPts val="0"/>
            </a:spcAft>
          </a:pPr>
          <a:r>
            <a:rPr lang="en-US" sz="1200" dirty="0">
              <a:latin typeface="Bell MT" panose="02020503060305020303" pitchFamily="18" charset="0"/>
            </a:rPr>
            <a:t>Theatre Arts I (*F)</a:t>
          </a:r>
        </a:p>
      </dgm:t>
    </dgm:pt>
    <dgm:pt modelId="{D99D127F-E5FB-4D7D-9CBF-44C03E4B3438}" type="parTrans" cxnId="{1A2F7041-74A4-4035-96B2-73D58C9784EA}">
      <dgm:prSet/>
      <dgm:spPr/>
      <dgm:t>
        <a:bodyPr/>
        <a:lstStyle/>
        <a:p>
          <a:endParaRPr lang="en-US"/>
        </a:p>
      </dgm:t>
    </dgm:pt>
    <dgm:pt modelId="{215103C3-7853-4868-853D-71F6D55FCEDD}" type="sibTrans" cxnId="{1A2F7041-74A4-4035-96B2-73D58C9784EA}">
      <dgm:prSet/>
      <dgm:spPr/>
      <dgm:t>
        <a:bodyPr/>
        <a:lstStyle/>
        <a:p>
          <a:endParaRPr lang="en-US"/>
        </a:p>
      </dgm:t>
    </dgm:pt>
    <dgm:pt modelId="{EE4E1670-E3B6-441E-9C8D-EDAD150030CE}">
      <dgm:prSet custT="1"/>
      <dgm:spPr/>
      <dgm:t>
        <a:bodyPr/>
        <a:lstStyle/>
        <a:p>
          <a:pPr>
            <a:spcAft>
              <a:spcPts val="0"/>
            </a:spcAft>
          </a:pPr>
          <a:r>
            <a:rPr lang="en-US" sz="1200" dirty="0">
              <a:latin typeface="Bell MT" panose="02020503060305020303" pitchFamily="18" charset="0"/>
            </a:rPr>
            <a:t>Theatre Arts I (*F)</a:t>
          </a:r>
        </a:p>
      </dgm:t>
    </dgm:pt>
    <dgm:pt modelId="{7C1E9E7B-85E4-4B3C-A9BD-CA76061D22FC}" type="parTrans" cxnId="{EBB25C1B-AD5E-4CF4-AA2C-2ED36094C509}">
      <dgm:prSet/>
      <dgm:spPr/>
      <dgm:t>
        <a:bodyPr/>
        <a:lstStyle/>
        <a:p>
          <a:endParaRPr lang="en-US"/>
        </a:p>
      </dgm:t>
    </dgm:pt>
    <dgm:pt modelId="{00251507-11A3-44B6-965E-73A5E683A78F}" type="sibTrans" cxnId="{EBB25C1B-AD5E-4CF4-AA2C-2ED36094C509}">
      <dgm:prSet/>
      <dgm:spPr/>
      <dgm:t>
        <a:bodyPr/>
        <a:lstStyle/>
        <a:p>
          <a:endParaRPr lang="en-US"/>
        </a:p>
      </dgm:t>
    </dgm:pt>
    <dgm:pt modelId="{F78FCB44-1A1B-447C-A359-7E71BD2A0CEA}">
      <dgm:prSet/>
      <dgm:spPr/>
      <dgm:t>
        <a:bodyPr/>
        <a:lstStyle/>
        <a:p>
          <a:r>
            <a:rPr lang="en-US" dirty="0">
              <a:latin typeface="Bell MT" panose="02020503060305020303" pitchFamily="18" charset="0"/>
            </a:rPr>
            <a:t>Digital Video Production and Broadcast</a:t>
          </a:r>
        </a:p>
        <a:p>
          <a:r>
            <a:rPr lang="en-US" dirty="0">
              <a:latin typeface="Bell MT" panose="02020503060305020303" pitchFamily="18" charset="0"/>
            </a:rPr>
            <a:t>(2 Periods) (*F) +</a:t>
          </a:r>
        </a:p>
      </dgm:t>
    </dgm:pt>
    <dgm:pt modelId="{D01794DF-B455-4320-A48C-FA00967A8A1D}" type="parTrans" cxnId="{DB8475DB-236E-47F3-840D-B370BA68B352}">
      <dgm:prSet/>
      <dgm:spPr/>
      <dgm:t>
        <a:bodyPr/>
        <a:lstStyle/>
        <a:p>
          <a:endParaRPr lang="en-US"/>
        </a:p>
      </dgm:t>
    </dgm:pt>
    <dgm:pt modelId="{372D5BF7-97B0-4CA5-943E-D6E851184E5E}" type="sibTrans" cxnId="{DB8475DB-236E-47F3-840D-B370BA68B352}">
      <dgm:prSet/>
      <dgm:spPr/>
      <dgm:t>
        <a:bodyPr/>
        <a:lstStyle/>
        <a:p>
          <a:endParaRPr lang="en-US"/>
        </a:p>
      </dgm:t>
    </dgm:pt>
    <dgm:pt modelId="{E08652D8-181B-47B9-920F-3DB120F00300}" type="pres">
      <dgm:prSet presAssocID="{ADA2FBB6-1D11-4A32-8DA0-9057B27E134B}" presName="diagram" presStyleCnt="0">
        <dgm:presLayoutVars>
          <dgm:chPref val="1"/>
          <dgm:dir/>
          <dgm:animOne val="branch"/>
          <dgm:animLvl val="lvl"/>
          <dgm:resizeHandles/>
        </dgm:presLayoutVars>
      </dgm:prSet>
      <dgm:spPr/>
    </dgm:pt>
    <dgm:pt modelId="{F3446A22-C9EC-4424-97B1-752BD0609FCC}" type="pres">
      <dgm:prSet presAssocID="{4719C08A-6C14-4005-B4A5-566AEE136612}" presName="root" presStyleCnt="0"/>
      <dgm:spPr/>
    </dgm:pt>
    <dgm:pt modelId="{8DB62CB8-5D0C-478C-B56F-93F28FB53F72}" type="pres">
      <dgm:prSet presAssocID="{4719C08A-6C14-4005-B4A5-566AEE136612}" presName="rootComposite" presStyleCnt="0"/>
      <dgm:spPr/>
    </dgm:pt>
    <dgm:pt modelId="{2FA978CB-A88A-463D-89B4-ABD08644938D}" type="pres">
      <dgm:prSet presAssocID="{4719C08A-6C14-4005-B4A5-566AEE136612}" presName="rootText" presStyleLbl="node1" presStyleIdx="0" presStyleCnt="3" custScaleY="48111"/>
      <dgm:spPr/>
    </dgm:pt>
    <dgm:pt modelId="{875B3BCA-D000-49C9-A0CA-E1991E5AED64}" type="pres">
      <dgm:prSet presAssocID="{4719C08A-6C14-4005-B4A5-566AEE136612}" presName="rootConnector" presStyleLbl="node1" presStyleIdx="0" presStyleCnt="3"/>
      <dgm:spPr/>
    </dgm:pt>
    <dgm:pt modelId="{9FB58143-63C4-4FE9-BA20-29A856C76342}" type="pres">
      <dgm:prSet presAssocID="{4719C08A-6C14-4005-B4A5-566AEE136612}" presName="childShape" presStyleCnt="0"/>
      <dgm:spPr/>
    </dgm:pt>
    <dgm:pt modelId="{078C02F3-EEFE-4550-956C-528F9845BD6C}" type="pres">
      <dgm:prSet presAssocID="{D99D127F-E5FB-4D7D-9CBF-44C03E4B3438}" presName="Name13" presStyleLbl="parChTrans1D2" presStyleIdx="0" presStyleCnt="10"/>
      <dgm:spPr/>
    </dgm:pt>
    <dgm:pt modelId="{9EF8BCDF-2212-4710-8D0E-7A2C02AC7684}" type="pres">
      <dgm:prSet presAssocID="{EF4E4C51-B2AB-4CB5-AD5F-DA255D93988C}" presName="childText" presStyleLbl="bgAcc1" presStyleIdx="0" presStyleCnt="10" custScaleY="31653">
        <dgm:presLayoutVars>
          <dgm:bulletEnabled val="1"/>
        </dgm:presLayoutVars>
      </dgm:prSet>
      <dgm:spPr/>
    </dgm:pt>
    <dgm:pt modelId="{402564F3-CD2F-442C-A5FF-1522B8C29C76}" type="pres">
      <dgm:prSet presAssocID="{F26DA017-0471-4879-9C01-4086ECBE1D5B}" presName="Name13" presStyleLbl="parChTrans1D2" presStyleIdx="1" presStyleCnt="10"/>
      <dgm:spPr/>
    </dgm:pt>
    <dgm:pt modelId="{C5EAD77D-293C-4B94-ACFC-056E11B590E5}" type="pres">
      <dgm:prSet presAssocID="{C003200D-C166-4C33-9ED0-E99D9216BD97}" presName="childText" presStyleLbl="bgAcc1" presStyleIdx="1" presStyleCnt="10" custScaleY="35811">
        <dgm:presLayoutVars>
          <dgm:bulletEnabled val="1"/>
        </dgm:presLayoutVars>
      </dgm:prSet>
      <dgm:spPr/>
    </dgm:pt>
    <dgm:pt modelId="{83850040-E816-4D3A-89E0-EDD0824EECEC}" type="pres">
      <dgm:prSet presAssocID="{CA650881-B82F-4CC3-9882-8210C7E41AB1}" presName="Name13" presStyleLbl="parChTrans1D2" presStyleIdx="2" presStyleCnt="10"/>
      <dgm:spPr/>
    </dgm:pt>
    <dgm:pt modelId="{FEB2F6EA-7A3D-4AA2-91B4-DFC25F3B2FB1}" type="pres">
      <dgm:prSet presAssocID="{472A9973-4E44-4F16-9031-406680E16D44}" presName="childText" presStyleLbl="bgAcc1" presStyleIdx="2" presStyleCnt="10" custScaleY="38873">
        <dgm:presLayoutVars>
          <dgm:bulletEnabled val="1"/>
        </dgm:presLayoutVars>
      </dgm:prSet>
      <dgm:spPr/>
    </dgm:pt>
    <dgm:pt modelId="{BD9CEA0E-BD7D-427E-AD93-D4296A10EA20}" type="pres">
      <dgm:prSet presAssocID="{D32432B5-DDD2-49AA-9698-A5E5FDEF4569}" presName="root" presStyleCnt="0"/>
      <dgm:spPr/>
    </dgm:pt>
    <dgm:pt modelId="{69613C83-8552-48D2-8204-901F360555FD}" type="pres">
      <dgm:prSet presAssocID="{D32432B5-DDD2-49AA-9698-A5E5FDEF4569}" presName="rootComposite" presStyleCnt="0"/>
      <dgm:spPr/>
    </dgm:pt>
    <dgm:pt modelId="{16E10C4B-FAF7-4A0F-A9AF-5BEB001F67D6}" type="pres">
      <dgm:prSet presAssocID="{D32432B5-DDD2-49AA-9698-A5E5FDEF4569}" presName="rootText" presStyleLbl="node1" presStyleIdx="1" presStyleCnt="3" custScaleY="48111" custLinFactNeighborX="14121"/>
      <dgm:spPr/>
    </dgm:pt>
    <dgm:pt modelId="{0949F2EC-0F0F-4689-8ED5-0FF4DE0FDD92}" type="pres">
      <dgm:prSet presAssocID="{D32432B5-DDD2-49AA-9698-A5E5FDEF4569}" presName="rootConnector" presStyleLbl="node1" presStyleIdx="1" presStyleCnt="3"/>
      <dgm:spPr/>
    </dgm:pt>
    <dgm:pt modelId="{8BBBBC94-01C9-48EC-900D-F1E4B91F9A44}" type="pres">
      <dgm:prSet presAssocID="{D32432B5-DDD2-49AA-9698-A5E5FDEF4569}" presName="childShape" presStyleCnt="0"/>
      <dgm:spPr/>
    </dgm:pt>
    <dgm:pt modelId="{03E8CABF-F193-4CC7-8FF8-056D687221FB}" type="pres">
      <dgm:prSet presAssocID="{7C1E9E7B-85E4-4B3C-A9BD-CA76061D22FC}" presName="Name13" presStyleLbl="parChTrans1D2" presStyleIdx="3" presStyleCnt="10"/>
      <dgm:spPr/>
    </dgm:pt>
    <dgm:pt modelId="{6397D4DB-79EC-4CEA-AFD8-63FA3F105115}" type="pres">
      <dgm:prSet presAssocID="{EE4E1670-E3B6-441E-9C8D-EDAD150030CE}" presName="childText" presStyleLbl="bgAcc1" presStyleIdx="3" presStyleCnt="10" custScaleY="43958" custLinFactNeighborX="17651">
        <dgm:presLayoutVars>
          <dgm:bulletEnabled val="1"/>
        </dgm:presLayoutVars>
      </dgm:prSet>
      <dgm:spPr/>
    </dgm:pt>
    <dgm:pt modelId="{D421F286-A95A-41FF-A61B-BC02A17CCAAF}" type="pres">
      <dgm:prSet presAssocID="{E3F3D61E-EC11-45BA-871A-A76D831E8BA4}" presName="Name13" presStyleLbl="parChTrans1D2" presStyleIdx="4" presStyleCnt="10"/>
      <dgm:spPr/>
    </dgm:pt>
    <dgm:pt modelId="{2C4B1EE3-FD5D-48E3-9B15-958792DACAAE}" type="pres">
      <dgm:prSet presAssocID="{2AAD5381-D3F5-4298-8830-019DC18025CE}" presName="childText" presStyleLbl="bgAcc1" presStyleIdx="4" presStyleCnt="10" custScaleY="39501" custLinFactNeighborX="17651">
        <dgm:presLayoutVars>
          <dgm:bulletEnabled val="1"/>
        </dgm:presLayoutVars>
      </dgm:prSet>
      <dgm:spPr/>
    </dgm:pt>
    <dgm:pt modelId="{F81F08B5-3E82-477C-AD71-FBFA626DE589}" type="pres">
      <dgm:prSet presAssocID="{E7F8A782-198E-45BE-B146-DBC33D518DB2}" presName="Name13" presStyleLbl="parChTrans1D2" presStyleIdx="5" presStyleCnt="10"/>
      <dgm:spPr/>
    </dgm:pt>
    <dgm:pt modelId="{9D05B371-2357-4598-81C3-789DB3ACECAE}" type="pres">
      <dgm:prSet presAssocID="{3B955D46-37FA-46DF-90F4-753CED1BA65B}" presName="childText" presStyleLbl="bgAcc1" presStyleIdx="5" presStyleCnt="10" custScaleY="38660" custLinFactNeighborX="17651">
        <dgm:presLayoutVars>
          <dgm:bulletEnabled val="1"/>
        </dgm:presLayoutVars>
      </dgm:prSet>
      <dgm:spPr/>
    </dgm:pt>
    <dgm:pt modelId="{8A659B30-F287-43B4-8C9B-66D3799FCE4F}" type="pres">
      <dgm:prSet presAssocID="{AEF0EA46-469D-4579-8A18-27EB189766DC}" presName="root" presStyleCnt="0"/>
      <dgm:spPr/>
    </dgm:pt>
    <dgm:pt modelId="{D8DD6C3B-740F-4809-8109-7A1FC0D617E0}" type="pres">
      <dgm:prSet presAssocID="{AEF0EA46-469D-4579-8A18-27EB189766DC}" presName="rootComposite" presStyleCnt="0"/>
      <dgm:spPr/>
    </dgm:pt>
    <dgm:pt modelId="{6CF16DE8-0248-45F0-BEFF-F55546497F5F}" type="pres">
      <dgm:prSet presAssocID="{AEF0EA46-469D-4579-8A18-27EB189766DC}" presName="rootText" presStyleLbl="node1" presStyleIdx="2" presStyleCnt="3" custScaleY="54002"/>
      <dgm:spPr/>
    </dgm:pt>
    <dgm:pt modelId="{CAE84637-222D-4A9A-9C60-52718F3FD5EC}" type="pres">
      <dgm:prSet presAssocID="{AEF0EA46-469D-4579-8A18-27EB189766DC}" presName="rootConnector" presStyleLbl="node1" presStyleIdx="2" presStyleCnt="3"/>
      <dgm:spPr/>
    </dgm:pt>
    <dgm:pt modelId="{1791AEA4-8539-442C-8EF3-16F2B64CE357}" type="pres">
      <dgm:prSet presAssocID="{AEF0EA46-469D-4579-8A18-27EB189766DC}" presName="childShape" presStyleCnt="0"/>
      <dgm:spPr/>
    </dgm:pt>
    <dgm:pt modelId="{FD0A0F4F-CEDB-4D72-917B-D315F1BB8953}" type="pres">
      <dgm:prSet presAssocID="{980610CE-A9F7-46C0-A0C1-70741DDB1E73}" presName="Name13" presStyleLbl="parChTrans1D2" presStyleIdx="6" presStyleCnt="10"/>
      <dgm:spPr/>
    </dgm:pt>
    <dgm:pt modelId="{D84772E8-E3B3-4C9E-B9B8-D324B78EE727}" type="pres">
      <dgm:prSet presAssocID="{C9715416-7FE3-4A9D-8951-0529E9261A9C}" presName="childText" presStyleLbl="bgAcc1" presStyleIdx="6" presStyleCnt="10" custScaleY="64065">
        <dgm:presLayoutVars>
          <dgm:bulletEnabled val="1"/>
        </dgm:presLayoutVars>
      </dgm:prSet>
      <dgm:spPr/>
    </dgm:pt>
    <dgm:pt modelId="{8FBD6575-51F3-4A63-94C9-9F5F3774455C}" type="pres">
      <dgm:prSet presAssocID="{7AD69922-2F85-4F82-B6FD-6EAC95B61654}" presName="Name13" presStyleLbl="parChTrans1D2" presStyleIdx="7" presStyleCnt="10"/>
      <dgm:spPr/>
    </dgm:pt>
    <dgm:pt modelId="{D6D5405D-6ACF-4422-87C3-340719ABE106}" type="pres">
      <dgm:prSet presAssocID="{199941C1-0DD1-4F99-8401-32B980C9094B}" presName="childText" presStyleLbl="bgAcc1" presStyleIdx="7" presStyleCnt="10" custScaleY="64065">
        <dgm:presLayoutVars>
          <dgm:bulletEnabled val="1"/>
        </dgm:presLayoutVars>
      </dgm:prSet>
      <dgm:spPr/>
    </dgm:pt>
    <dgm:pt modelId="{76B42FDE-45D2-4F5B-A817-FA97647DB140}" type="pres">
      <dgm:prSet presAssocID="{4F421599-E0DD-471E-A26F-A0CC53DE85C2}" presName="Name13" presStyleLbl="parChTrans1D2" presStyleIdx="8" presStyleCnt="10"/>
      <dgm:spPr/>
    </dgm:pt>
    <dgm:pt modelId="{47DC0087-F314-4D4E-A730-CF30D412EF67}" type="pres">
      <dgm:prSet presAssocID="{729CBB86-7898-4B4A-837F-D642B7F1BAFD}" presName="childText" presStyleLbl="bgAcc1" presStyleIdx="8" presStyleCnt="10" custScaleY="64065">
        <dgm:presLayoutVars>
          <dgm:bulletEnabled val="1"/>
        </dgm:presLayoutVars>
      </dgm:prSet>
      <dgm:spPr/>
    </dgm:pt>
    <dgm:pt modelId="{AEACD58C-7CD7-4BFC-98BE-35C0B53F7F77}" type="pres">
      <dgm:prSet presAssocID="{D01794DF-B455-4320-A48C-FA00967A8A1D}" presName="Name13" presStyleLbl="parChTrans1D2" presStyleIdx="9" presStyleCnt="10"/>
      <dgm:spPr/>
    </dgm:pt>
    <dgm:pt modelId="{9176AD30-AFB2-459D-A875-497D9149B71D}" type="pres">
      <dgm:prSet presAssocID="{F78FCB44-1A1B-447C-A359-7E71BD2A0CEA}" presName="childText" presStyleLbl="bgAcc1" presStyleIdx="9" presStyleCnt="10" custScaleY="64065">
        <dgm:presLayoutVars>
          <dgm:bulletEnabled val="1"/>
        </dgm:presLayoutVars>
      </dgm:prSet>
      <dgm:spPr/>
    </dgm:pt>
  </dgm:ptLst>
  <dgm:cxnLst>
    <dgm:cxn modelId="{5B102902-FD78-4200-A1D9-4C6AF8C48598}" type="presOf" srcId="{AEF0EA46-469D-4579-8A18-27EB189766DC}" destId="{CAE84637-222D-4A9A-9C60-52718F3FD5EC}" srcOrd="1" destOrd="0" presId="urn:microsoft.com/office/officeart/2005/8/layout/hierarchy3"/>
    <dgm:cxn modelId="{612E7706-1575-4197-A264-D69B24828BEA}" type="presOf" srcId="{E7F8A782-198E-45BE-B146-DBC33D518DB2}" destId="{F81F08B5-3E82-477C-AD71-FBFA626DE589}" srcOrd="0" destOrd="0" presId="urn:microsoft.com/office/officeart/2005/8/layout/hierarchy3"/>
    <dgm:cxn modelId="{6789820A-4177-465B-B8A4-63ED579046D3}" srcId="{AEF0EA46-469D-4579-8A18-27EB189766DC}" destId="{729CBB86-7898-4B4A-837F-D642B7F1BAFD}" srcOrd="2" destOrd="0" parTransId="{4F421599-E0DD-471E-A26F-A0CC53DE85C2}" sibTransId="{ABA2EBB3-3B7D-4AA2-9A14-8C7A8B2C7610}"/>
    <dgm:cxn modelId="{FD1EBF0C-AF34-4D9B-88B0-93DD8A8CD364}" type="presOf" srcId="{C003200D-C166-4C33-9ED0-E99D9216BD97}" destId="{C5EAD77D-293C-4B94-ACFC-056E11B590E5}" srcOrd="0" destOrd="0" presId="urn:microsoft.com/office/officeart/2005/8/layout/hierarchy3"/>
    <dgm:cxn modelId="{32343B12-3685-4555-91B8-A1CF95EA9E86}" type="presOf" srcId="{472A9973-4E44-4F16-9031-406680E16D44}" destId="{FEB2F6EA-7A3D-4AA2-91B4-DFC25F3B2FB1}" srcOrd="0" destOrd="0" presId="urn:microsoft.com/office/officeart/2005/8/layout/hierarchy3"/>
    <dgm:cxn modelId="{F2178A13-1B1F-41CF-AF81-9FA29D03B635}" type="presOf" srcId="{F26DA017-0471-4879-9C01-4086ECBE1D5B}" destId="{402564F3-CD2F-442C-A5FF-1522B8C29C76}" srcOrd="0" destOrd="0" presId="urn:microsoft.com/office/officeart/2005/8/layout/hierarchy3"/>
    <dgm:cxn modelId="{EBB25C1B-AD5E-4CF4-AA2C-2ED36094C509}" srcId="{D32432B5-DDD2-49AA-9698-A5E5FDEF4569}" destId="{EE4E1670-E3B6-441E-9C8D-EDAD150030CE}" srcOrd="0" destOrd="0" parTransId="{7C1E9E7B-85E4-4B3C-A9BD-CA76061D22FC}" sibTransId="{00251507-11A3-44B6-965E-73A5E683A78F}"/>
    <dgm:cxn modelId="{C7963720-3B86-468F-B389-C8F523546F10}" type="presOf" srcId="{7AD69922-2F85-4F82-B6FD-6EAC95B61654}" destId="{8FBD6575-51F3-4A63-94C9-9F5F3774455C}" srcOrd="0" destOrd="0" presId="urn:microsoft.com/office/officeart/2005/8/layout/hierarchy3"/>
    <dgm:cxn modelId="{D1383823-AEBC-4517-863B-E67BA986B279}" srcId="{AEF0EA46-469D-4579-8A18-27EB189766DC}" destId="{C9715416-7FE3-4A9D-8951-0529E9261A9C}" srcOrd="0" destOrd="0" parTransId="{980610CE-A9F7-46C0-A0C1-70741DDB1E73}" sibTransId="{ED163D4C-1BD1-44DC-B5DB-9F0367F3BF62}"/>
    <dgm:cxn modelId="{10802D28-0B45-463F-9637-BD63E921D9F2}" type="presOf" srcId="{F78FCB44-1A1B-447C-A359-7E71BD2A0CEA}" destId="{9176AD30-AFB2-459D-A875-497D9149B71D}" srcOrd="0" destOrd="0" presId="urn:microsoft.com/office/officeart/2005/8/layout/hierarchy3"/>
    <dgm:cxn modelId="{48DCF52A-5756-43CF-9049-60524C1E74B9}" type="presOf" srcId="{EE4E1670-E3B6-441E-9C8D-EDAD150030CE}" destId="{6397D4DB-79EC-4CEA-AFD8-63FA3F105115}" srcOrd="0" destOrd="0" presId="urn:microsoft.com/office/officeart/2005/8/layout/hierarchy3"/>
    <dgm:cxn modelId="{FD27782B-44E0-4733-B82C-2DEED5A20DD6}" srcId="{ADA2FBB6-1D11-4A32-8DA0-9057B27E134B}" destId="{4719C08A-6C14-4005-B4A5-566AEE136612}" srcOrd="0" destOrd="0" parTransId="{45481C85-B672-49F2-A5E2-EC72880E8E3D}" sibTransId="{FB11CBE9-19CC-4899-A3D6-6A68436362F8}"/>
    <dgm:cxn modelId="{62403A31-FE6F-4EDB-9197-CCEDD5642468}" srcId="{ADA2FBB6-1D11-4A32-8DA0-9057B27E134B}" destId="{D32432B5-DDD2-49AA-9698-A5E5FDEF4569}" srcOrd="1" destOrd="0" parTransId="{4C593A09-9BF9-4E12-83B7-239124673BF3}" sibTransId="{6E99EE9F-1A3A-4FA7-ADD2-52CACAEE4DBD}"/>
    <dgm:cxn modelId="{9D9CBF3D-987D-42F9-88EF-9C3828C10DA4}" type="presOf" srcId="{C9715416-7FE3-4A9D-8951-0529E9261A9C}" destId="{D84772E8-E3B3-4C9E-B9B8-D324B78EE727}" srcOrd="0" destOrd="0" presId="urn:microsoft.com/office/officeart/2005/8/layout/hierarchy3"/>
    <dgm:cxn modelId="{3DE4C25C-AC4E-4F3F-8EAD-2251FBD1AF44}" type="presOf" srcId="{AEF0EA46-469D-4579-8A18-27EB189766DC}" destId="{6CF16DE8-0248-45F0-BEFF-F55546497F5F}" srcOrd="0" destOrd="0" presId="urn:microsoft.com/office/officeart/2005/8/layout/hierarchy3"/>
    <dgm:cxn modelId="{A8796360-3C54-4182-992D-0DB6D9296E87}" type="presOf" srcId="{EF4E4C51-B2AB-4CB5-AD5F-DA255D93988C}" destId="{9EF8BCDF-2212-4710-8D0E-7A2C02AC7684}" srcOrd="0" destOrd="0" presId="urn:microsoft.com/office/officeart/2005/8/layout/hierarchy3"/>
    <dgm:cxn modelId="{1A2F7041-74A4-4035-96B2-73D58C9784EA}" srcId="{4719C08A-6C14-4005-B4A5-566AEE136612}" destId="{EF4E4C51-B2AB-4CB5-AD5F-DA255D93988C}" srcOrd="0" destOrd="0" parTransId="{D99D127F-E5FB-4D7D-9CBF-44C03E4B3438}" sibTransId="{215103C3-7853-4868-853D-71F6D55FCEDD}"/>
    <dgm:cxn modelId="{F605D063-D9A0-45D4-B1A1-D6B1701DBA68}" type="presOf" srcId="{3B955D46-37FA-46DF-90F4-753CED1BA65B}" destId="{9D05B371-2357-4598-81C3-789DB3ACECAE}" srcOrd="0" destOrd="0" presId="urn:microsoft.com/office/officeart/2005/8/layout/hierarchy3"/>
    <dgm:cxn modelId="{19F1A066-4C07-4FDB-A839-F9C267A77C93}" type="presOf" srcId="{ADA2FBB6-1D11-4A32-8DA0-9057B27E134B}" destId="{E08652D8-181B-47B9-920F-3DB120F00300}" srcOrd="0" destOrd="0" presId="urn:microsoft.com/office/officeart/2005/8/layout/hierarchy3"/>
    <dgm:cxn modelId="{FB468869-A96A-464D-83B2-D008FF7AB786}" type="presOf" srcId="{4F421599-E0DD-471E-A26F-A0CC53DE85C2}" destId="{76B42FDE-45D2-4F5B-A817-FA97647DB140}" srcOrd="0" destOrd="0" presId="urn:microsoft.com/office/officeart/2005/8/layout/hierarchy3"/>
    <dgm:cxn modelId="{C9A4716C-51F9-4603-AE00-81D7F5DA058C}" type="presOf" srcId="{D32432B5-DDD2-49AA-9698-A5E5FDEF4569}" destId="{16E10C4B-FAF7-4A0F-A9AF-5BEB001F67D6}" srcOrd="0" destOrd="0" presId="urn:microsoft.com/office/officeart/2005/8/layout/hierarchy3"/>
    <dgm:cxn modelId="{1C12DB6E-7DCC-4B71-BA38-C5C5899506D1}" type="presOf" srcId="{D32432B5-DDD2-49AA-9698-A5E5FDEF4569}" destId="{0949F2EC-0F0F-4689-8ED5-0FF4DE0FDD92}" srcOrd="1" destOrd="0" presId="urn:microsoft.com/office/officeart/2005/8/layout/hierarchy3"/>
    <dgm:cxn modelId="{7FE8E372-ECDB-4CED-ACA5-FE6AF862034D}" srcId="{ADA2FBB6-1D11-4A32-8DA0-9057B27E134B}" destId="{AEF0EA46-469D-4579-8A18-27EB189766DC}" srcOrd="2" destOrd="0" parTransId="{84E86C63-2AE1-4D4C-8F00-BE5B83ECF1B9}" sibTransId="{AFB64519-B326-40D1-84F5-12940E32730D}"/>
    <dgm:cxn modelId="{6301FC73-EA34-40BD-8A14-81E6D70BB1D4}" type="presOf" srcId="{4719C08A-6C14-4005-B4A5-566AEE136612}" destId="{875B3BCA-D000-49C9-A0CA-E1991E5AED64}" srcOrd="1" destOrd="0" presId="urn:microsoft.com/office/officeart/2005/8/layout/hierarchy3"/>
    <dgm:cxn modelId="{9D7A4856-22BB-4D6C-8524-8378763492A4}" type="presOf" srcId="{D01794DF-B455-4320-A48C-FA00967A8A1D}" destId="{AEACD58C-7CD7-4BFC-98BE-35C0B53F7F77}" srcOrd="0" destOrd="0" presId="urn:microsoft.com/office/officeart/2005/8/layout/hierarchy3"/>
    <dgm:cxn modelId="{323DD47D-8A79-46C5-8C89-B54B0E557AE6}" type="presOf" srcId="{4719C08A-6C14-4005-B4A5-566AEE136612}" destId="{2FA978CB-A88A-463D-89B4-ABD08644938D}" srcOrd="0" destOrd="0" presId="urn:microsoft.com/office/officeart/2005/8/layout/hierarchy3"/>
    <dgm:cxn modelId="{2CF6EB95-F678-485C-95B0-B5B245173A02}" srcId="{D32432B5-DDD2-49AA-9698-A5E5FDEF4569}" destId="{2AAD5381-D3F5-4298-8830-019DC18025CE}" srcOrd="1" destOrd="0" parTransId="{E3F3D61E-EC11-45BA-871A-A76D831E8BA4}" sibTransId="{C142D899-23A7-4C14-B52A-4E722303E4D3}"/>
    <dgm:cxn modelId="{2E395B9E-B3D8-4D3A-A905-79EEBFBACE90}" type="presOf" srcId="{980610CE-A9F7-46C0-A0C1-70741DDB1E73}" destId="{FD0A0F4F-CEDB-4D72-917B-D315F1BB8953}" srcOrd="0" destOrd="0" presId="urn:microsoft.com/office/officeart/2005/8/layout/hierarchy3"/>
    <dgm:cxn modelId="{7E54F6A2-FD3E-4022-ABD1-040218E05135}" type="presOf" srcId="{7C1E9E7B-85E4-4B3C-A9BD-CA76061D22FC}" destId="{03E8CABF-F193-4CC7-8FF8-056D687221FB}" srcOrd="0" destOrd="0" presId="urn:microsoft.com/office/officeart/2005/8/layout/hierarchy3"/>
    <dgm:cxn modelId="{EE76BCAB-CFA2-42F4-82F1-1CF79772F537}" srcId="{D32432B5-DDD2-49AA-9698-A5E5FDEF4569}" destId="{3B955D46-37FA-46DF-90F4-753CED1BA65B}" srcOrd="2" destOrd="0" parTransId="{E7F8A782-198E-45BE-B146-DBC33D518DB2}" sibTransId="{79D5FC9B-5BF9-49A0-B77D-BE3B1411513C}"/>
    <dgm:cxn modelId="{D873E4B1-D1F6-4B95-9FBC-1425012F110C}" type="presOf" srcId="{199941C1-0DD1-4F99-8401-32B980C9094B}" destId="{D6D5405D-6ACF-4422-87C3-340719ABE106}" srcOrd="0" destOrd="0" presId="urn:microsoft.com/office/officeart/2005/8/layout/hierarchy3"/>
    <dgm:cxn modelId="{BD1FF1B3-DC6B-4E1D-9A65-6A790B3D38FD}" type="presOf" srcId="{E3F3D61E-EC11-45BA-871A-A76D831E8BA4}" destId="{D421F286-A95A-41FF-A61B-BC02A17CCAAF}" srcOrd="0" destOrd="0" presId="urn:microsoft.com/office/officeart/2005/8/layout/hierarchy3"/>
    <dgm:cxn modelId="{949DA0B5-7B03-4AED-9B54-FD4F01E33BE2}" type="presOf" srcId="{729CBB86-7898-4B4A-837F-D642B7F1BAFD}" destId="{47DC0087-F314-4D4E-A730-CF30D412EF67}" srcOrd="0" destOrd="0" presId="urn:microsoft.com/office/officeart/2005/8/layout/hierarchy3"/>
    <dgm:cxn modelId="{AA24AFB9-2FEF-44C9-8E32-A8685E56C88C}" srcId="{4719C08A-6C14-4005-B4A5-566AEE136612}" destId="{C003200D-C166-4C33-9ED0-E99D9216BD97}" srcOrd="1" destOrd="0" parTransId="{F26DA017-0471-4879-9C01-4086ECBE1D5B}" sibTransId="{548A9FBD-7900-4982-B8FB-63064729956A}"/>
    <dgm:cxn modelId="{9748AACC-4E9C-46F2-A436-24E19592D634}" type="presOf" srcId="{2AAD5381-D3F5-4298-8830-019DC18025CE}" destId="{2C4B1EE3-FD5D-48E3-9B15-958792DACAAE}" srcOrd="0" destOrd="0" presId="urn:microsoft.com/office/officeart/2005/8/layout/hierarchy3"/>
    <dgm:cxn modelId="{D2551AD3-71AC-4739-86AF-0B34F73A4A15}" type="presOf" srcId="{D99D127F-E5FB-4D7D-9CBF-44C03E4B3438}" destId="{078C02F3-EEFE-4550-956C-528F9845BD6C}" srcOrd="0" destOrd="0" presId="urn:microsoft.com/office/officeart/2005/8/layout/hierarchy3"/>
    <dgm:cxn modelId="{DB8475DB-236E-47F3-840D-B370BA68B352}" srcId="{AEF0EA46-469D-4579-8A18-27EB189766DC}" destId="{F78FCB44-1A1B-447C-A359-7E71BD2A0CEA}" srcOrd="3" destOrd="0" parTransId="{D01794DF-B455-4320-A48C-FA00967A8A1D}" sibTransId="{372D5BF7-97B0-4CA5-943E-D6E851184E5E}"/>
    <dgm:cxn modelId="{AC3B8CEB-D066-4630-88F9-4035F6270D30}" type="presOf" srcId="{CA650881-B82F-4CC3-9882-8210C7E41AB1}" destId="{83850040-E816-4D3A-89E0-EDD0824EECEC}" srcOrd="0" destOrd="0" presId="urn:microsoft.com/office/officeart/2005/8/layout/hierarchy3"/>
    <dgm:cxn modelId="{FD5B83EF-3533-48A6-AA2C-59738D947494}" srcId="{AEF0EA46-469D-4579-8A18-27EB189766DC}" destId="{199941C1-0DD1-4F99-8401-32B980C9094B}" srcOrd="1" destOrd="0" parTransId="{7AD69922-2F85-4F82-B6FD-6EAC95B61654}" sibTransId="{9F5C71CF-3F4F-49ED-8BA9-9CCF81B5D8F0}"/>
    <dgm:cxn modelId="{2E6484F2-4387-4421-8F31-53C82AD77830}" srcId="{4719C08A-6C14-4005-B4A5-566AEE136612}" destId="{472A9973-4E44-4F16-9031-406680E16D44}" srcOrd="2" destOrd="0" parTransId="{CA650881-B82F-4CC3-9882-8210C7E41AB1}" sibTransId="{0370C364-E081-4504-B80A-1AE44E34BFDF}"/>
    <dgm:cxn modelId="{A295099A-6816-4E79-9B0E-315E8F2E0171}" type="presParOf" srcId="{E08652D8-181B-47B9-920F-3DB120F00300}" destId="{F3446A22-C9EC-4424-97B1-752BD0609FCC}" srcOrd="0" destOrd="0" presId="urn:microsoft.com/office/officeart/2005/8/layout/hierarchy3"/>
    <dgm:cxn modelId="{0308145B-E455-40AA-A6B6-F8262C1EC6E5}" type="presParOf" srcId="{F3446A22-C9EC-4424-97B1-752BD0609FCC}" destId="{8DB62CB8-5D0C-478C-B56F-93F28FB53F72}" srcOrd="0" destOrd="0" presId="urn:microsoft.com/office/officeart/2005/8/layout/hierarchy3"/>
    <dgm:cxn modelId="{B9A0413C-6396-474C-9BC8-A94B6BDAF230}" type="presParOf" srcId="{8DB62CB8-5D0C-478C-B56F-93F28FB53F72}" destId="{2FA978CB-A88A-463D-89B4-ABD08644938D}" srcOrd="0" destOrd="0" presId="urn:microsoft.com/office/officeart/2005/8/layout/hierarchy3"/>
    <dgm:cxn modelId="{BC2D2A84-C635-48AA-83C3-C58F8D40D009}" type="presParOf" srcId="{8DB62CB8-5D0C-478C-B56F-93F28FB53F72}" destId="{875B3BCA-D000-49C9-A0CA-E1991E5AED64}" srcOrd="1" destOrd="0" presId="urn:microsoft.com/office/officeart/2005/8/layout/hierarchy3"/>
    <dgm:cxn modelId="{0C6EF287-8A13-4C74-98A7-4F9AB7E4D659}" type="presParOf" srcId="{F3446A22-C9EC-4424-97B1-752BD0609FCC}" destId="{9FB58143-63C4-4FE9-BA20-29A856C76342}" srcOrd="1" destOrd="0" presId="urn:microsoft.com/office/officeart/2005/8/layout/hierarchy3"/>
    <dgm:cxn modelId="{BE723CC6-B4FB-4B86-A0F2-DC3409EF68F4}" type="presParOf" srcId="{9FB58143-63C4-4FE9-BA20-29A856C76342}" destId="{078C02F3-EEFE-4550-956C-528F9845BD6C}" srcOrd="0" destOrd="0" presId="urn:microsoft.com/office/officeart/2005/8/layout/hierarchy3"/>
    <dgm:cxn modelId="{45AA836C-F7EC-4CE8-ADCB-F0552CC8B046}" type="presParOf" srcId="{9FB58143-63C4-4FE9-BA20-29A856C76342}" destId="{9EF8BCDF-2212-4710-8D0E-7A2C02AC7684}" srcOrd="1" destOrd="0" presId="urn:microsoft.com/office/officeart/2005/8/layout/hierarchy3"/>
    <dgm:cxn modelId="{D4555891-5495-4A88-97EB-8643B51DE108}" type="presParOf" srcId="{9FB58143-63C4-4FE9-BA20-29A856C76342}" destId="{402564F3-CD2F-442C-A5FF-1522B8C29C76}" srcOrd="2" destOrd="0" presId="urn:microsoft.com/office/officeart/2005/8/layout/hierarchy3"/>
    <dgm:cxn modelId="{2D8BDF6A-EF75-46B6-B916-635FE3F96BF0}" type="presParOf" srcId="{9FB58143-63C4-4FE9-BA20-29A856C76342}" destId="{C5EAD77D-293C-4B94-ACFC-056E11B590E5}" srcOrd="3" destOrd="0" presId="urn:microsoft.com/office/officeart/2005/8/layout/hierarchy3"/>
    <dgm:cxn modelId="{538D787A-02DC-4E4C-80BD-BC3614260AF8}" type="presParOf" srcId="{9FB58143-63C4-4FE9-BA20-29A856C76342}" destId="{83850040-E816-4D3A-89E0-EDD0824EECEC}" srcOrd="4" destOrd="0" presId="urn:microsoft.com/office/officeart/2005/8/layout/hierarchy3"/>
    <dgm:cxn modelId="{BBDEC439-725A-4786-8DEA-93FFD7DD1617}" type="presParOf" srcId="{9FB58143-63C4-4FE9-BA20-29A856C76342}" destId="{FEB2F6EA-7A3D-4AA2-91B4-DFC25F3B2FB1}" srcOrd="5" destOrd="0" presId="urn:microsoft.com/office/officeart/2005/8/layout/hierarchy3"/>
    <dgm:cxn modelId="{9DD1BE71-7C06-4CA2-A082-11F178EC024A}" type="presParOf" srcId="{E08652D8-181B-47B9-920F-3DB120F00300}" destId="{BD9CEA0E-BD7D-427E-AD93-D4296A10EA20}" srcOrd="1" destOrd="0" presId="urn:microsoft.com/office/officeart/2005/8/layout/hierarchy3"/>
    <dgm:cxn modelId="{F23DB1FF-1ADF-41B7-9D3D-2BC714FD700A}" type="presParOf" srcId="{BD9CEA0E-BD7D-427E-AD93-D4296A10EA20}" destId="{69613C83-8552-48D2-8204-901F360555FD}" srcOrd="0" destOrd="0" presId="urn:microsoft.com/office/officeart/2005/8/layout/hierarchy3"/>
    <dgm:cxn modelId="{44451674-26BC-4558-AF33-313F2F1E6F5C}" type="presParOf" srcId="{69613C83-8552-48D2-8204-901F360555FD}" destId="{16E10C4B-FAF7-4A0F-A9AF-5BEB001F67D6}" srcOrd="0" destOrd="0" presId="urn:microsoft.com/office/officeart/2005/8/layout/hierarchy3"/>
    <dgm:cxn modelId="{8B12C062-F6F2-4A3A-B120-DD7E49FE4578}" type="presParOf" srcId="{69613C83-8552-48D2-8204-901F360555FD}" destId="{0949F2EC-0F0F-4689-8ED5-0FF4DE0FDD92}" srcOrd="1" destOrd="0" presId="urn:microsoft.com/office/officeart/2005/8/layout/hierarchy3"/>
    <dgm:cxn modelId="{80E9D66A-588F-43BB-B91D-CD3BDB49E86C}" type="presParOf" srcId="{BD9CEA0E-BD7D-427E-AD93-D4296A10EA20}" destId="{8BBBBC94-01C9-48EC-900D-F1E4B91F9A44}" srcOrd="1" destOrd="0" presId="urn:microsoft.com/office/officeart/2005/8/layout/hierarchy3"/>
    <dgm:cxn modelId="{D7FB2BB1-3CD4-4B7B-9E6A-5E16BC4348F5}" type="presParOf" srcId="{8BBBBC94-01C9-48EC-900D-F1E4B91F9A44}" destId="{03E8CABF-F193-4CC7-8FF8-056D687221FB}" srcOrd="0" destOrd="0" presId="urn:microsoft.com/office/officeart/2005/8/layout/hierarchy3"/>
    <dgm:cxn modelId="{13D1E327-4BE4-4BEA-87D6-9BFFC8B8AEAE}" type="presParOf" srcId="{8BBBBC94-01C9-48EC-900D-F1E4B91F9A44}" destId="{6397D4DB-79EC-4CEA-AFD8-63FA3F105115}" srcOrd="1" destOrd="0" presId="urn:microsoft.com/office/officeart/2005/8/layout/hierarchy3"/>
    <dgm:cxn modelId="{089B66E8-AFAD-4F1B-838F-8C2737A59753}" type="presParOf" srcId="{8BBBBC94-01C9-48EC-900D-F1E4B91F9A44}" destId="{D421F286-A95A-41FF-A61B-BC02A17CCAAF}" srcOrd="2" destOrd="0" presId="urn:microsoft.com/office/officeart/2005/8/layout/hierarchy3"/>
    <dgm:cxn modelId="{FCA0950B-45CE-4B2E-AA8E-814BD3ECAC4B}" type="presParOf" srcId="{8BBBBC94-01C9-48EC-900D-F1E4B91F9A44}" destId="{2C4B1EE3-FD5D-48E3-9B15-958792DACAAE}" srcOrd="3" destOrd="0" presId="urn:microsoft.com/office/officeart/2005/8/layout/hierarchy3"/>
    <dgm:cxn modelId="{3887D49B-2BD3-4202-94C7-6DFC0718CB3E}" type="presParOf" srcId="{8BBBBC94-01C9-48EC-900D-F1E4B91F9A44}" destId="{F81F08B5-3E82-477C-AD71-FBFA626DE589}" srcOrd="4" destOrd="0" presId="urn:microsoft.com/office/officeart/2005/8/layout/hierarchy3"/>
    <dgm:cxn modelId="{11E2C6D3-595E-4A56-9A9E-5DEA886549EA}" type="presParOf" srcId="{8BBBBC94-01C9-48EC-900D-F1E4B91F9A44}" destId="{9D05B371-2357-4598-81C3-789DB3ACECAE}" srcOrd="5" destOrd="0" presId="urn:microsoft.com/office/officeart/2005/8/layout/hierarchy3"/>
    <dgm:cxn modelId="{73EFBA50-CAD4-488A-9D5B-62D2A0124BD0}" type="presParOf" srcId="{E08652D8-181B-47B9-920F-3DB120F00300}" destId="{8A659B30-F287-43B4-8C9B-66D3799FCE4F}" srcOrd="2" destOrd="0" presId="urn:microsoft.com/office/officeart/2005/8/layout/hierarchy3"/>
    <dgm:cxn modelId="{98C01488-0771-4322-9655-936B20E6E520}" type="presParOf" srcId="{8A659B30-F287-43B4-8C9B-66D3799FCE4F}" destId="{D8DD6C3B-740F-4809-8109-7A1FC0D617E0}" srcOrd="0" destOrd="0" presId="urn:microsoft.com/office/officeart/2005/8/layout/hierarchy3"/>
    <dgm:cxn modelId="{6AAA7865-7B1F-4627-AE87-DC4446DCCD3B}" type="presParOf" srcId="{D8DD6C3B-740F-4809-8109-7A1FC0D617E0}" destId="{6CF16DE8-0248-45F0-BEFF-F55546497F5F}" srcOrd="0" destOrd="0" presId="urn:microsoft.com/office/officeart/2005/8/layout/hierarchy3"/>
    <dgm:cxn modelId="{895E6D52-14C1-456B-B405-3E82E662A056}" type="presParOf" srcId="{D8DD6C3B-740F-4809-8109-7A1FC0D617E0}" destId="{CAE84637-222D-4A9A-9C60-52718F3FD5EC}" srcOrd="1" destOrd="0" presId="urn:microsoft.com/office/officeart/2005/8/layout/hierarchy3"/>
    <dgm:cxn modelId="{39A1E9D3-EBDF-4FBD-822B-50B5C3F18203}" type="presParOf" srcId="{8A659B30-F287-43B4-8C9B-66D3799FCE4F}" destId="{1791AEA4-8539-442C-8EF3-16F2B64CE357}" srcOrd="1" destOrd="0" presId="urn:microsoft.com/office/officeart/2005/8/layout/hierarchy3"/>
    <dgm:cxn modelId="{A7F34F1D-7A4A-47E7-91F6-6E8228340831}" type="presParOf" srcId="{1791AEA4-8539-442C-8EF3-16F2B64CE357}" destId="{FD0A0F4F-CEDB-4D72-917B-D315F1BB8953}" srcOrd="0" destOrd="0" presId="urn:microsoft.com/office/officeart/2005/8/layout/hierarchy3"/>
    <dgm:cxn modelId="{CDC4B9FF-EF6C-4B90-8A60-0BE17304986F}" type="presParOf" srcId="{1791AEA4-8539-442C-8EF3-16F2B64CE357}" destId="{D84772E8-E3B3-4C9E-B9B8-D324B78EE727}" srcOrd="1" destOrd="0" presId="urn:microsoft.com/office/officeart/2005/8/layout/hierarchy3"/>
    <dgm:cxn modelId="{BB69C670-379F-41D0-A1B0-06AE1B09AD28}" type="presParOf" srcId="{1791AEA4-8539-442C-8EF3-16F2B64CE357}" destId="{8FBD6575-51F3-4A63-94C9-9F5F3774455C}" srcOrd="2" destOrd="0" presId="urn:microsoft.com/office/officeart/2005/8/layout/hierarchy3"/>
    <dgm:cxn modelId="{BADE8BD5-44DE-4E16-A19F-C5B9FD1DCFA4}" type="presParOf" srcId="{1791AEA4-8539-442C-8EF3-16F2B64CE357}" destId="{D6D5405D-6ACF-4422-87C3-340719ABE106}" srcOrd="3" destOrd="0" presId="urn:microsoft.com/office/officeart/2005/8/layout/hierarchy3"/>
    <dgm:cxn modelId="{6DB1E390-DED8-4CB6-9927-0F1112D48844}" type="presParOf" srcId="{1791AEA4-8539-442C-8EF3-16F2B64CE357}" destId="{76B42FDE-45D2-4F5B-A817-FA97647DB140}" srcOrd="4" destOrd="0" presId="urn:microsoft.com/office/officeart/2005/8/layout/hierarchy3"/>
    <dgm:cxn modelId="{4023847A-D8F3-42BF-9FE0-CE1984CDD11D}" type="presParOf" srcId="{1791AEA4-8539-442C-8EF3-16F2B64CE357}" destId="{47DC0087-F314-4D4E-A730-CF30D412EF67}" srcOrd="5" destOrd="0" presId="urn:microsoft.com/office/officeart/2005/8/layout/hierarchy3"/>
    <dgm:cxn modelId="{A7712935-7B47-4DAC-9EA5-5DA2D58A82D8}" type="presParOf" srcId="{1791AEA4-8539-442C-8EF3-16F2B64CE357}" destId="{AEACD58C-7CD7-4BFC-98BE-35C0B53F7F77}" srcOrd="6" destOrd="0" presId="urn:microsoft.com/office/officeart/2005/8/layout/hierarchy3"/>
    <dgm:cxn modelId="{C681B7F3-9028-452A-AFE6-D193B3B91B8C}" type="presParOf" srcId="{1791AEA4-8539-442C-8EF3-16F2B64CE357}" destId="{9176AD30-AFB2-459D-A875-497D9149B71D}" srcOrd="7"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ADA2FBB6-1D11-4A32-8DA0-9057B27E134B}" type="doc">
      <dgm:prSet loTypeId="urn:microsoft.com/office/officeart/2005/8/layout/hierarchy3" loCatId="list" qsTypeId="urn:microsoft.com/office/officeart/2005/8/quickstyle/simple1" qsCatId="simple" csTypeId="urn:microsoft.com/office/officeart/2005/8/colors/accent6_1" csCatId="accent6" phldr="1"/>
      <dgm:spPr/>
      <dgm:t>
        <a:bodyPr/>
        <a:lstStyle/>
        <a:p>
          <a:endParaRPr lang="en-US"/>
        </a:p>
      </dgm:t>
    </dgm:pt>
    <dgm:pt modelId="{4719C08A-6C14-4005-B4A5-566AEE136612}">
      <dgm:prSet custT="1"/>
      <dgm:spPr/>
      <dgm:t>
        <a:bodyPr/>
        <a:lstStyle/>
        <a:p>
          <a:r>
            <a:rPr lang="en-US" sz="1400" dirty="0">
              <a:latin typeface="Aharoni" panose="02010803020104030203" pitchFamily="2" charset="-79"/>
              <a:cs typeface="Aharoni" panose="02010803020104030203" pitchFamily="2" charset="-79"/>
            </a:rPr>
            <a:t>Residential and Commercial Construction</a:t>
          </a:r>
        </a:p>
      </dgm:t>
    </dgm:pt>
    <dgm:pt modelId="{45481C85-B672-49F2-A5E2-EC72880E8E3D}" type="parTrans" cxnId="{FD27782B-44E0-4733-B82C-2DEED5A20DD6}">
      <dgm:prSet/>
      <dgm:spPr/>
      <dgm:t>
        <a:bodyPr/>
        <a:lstStyle/>
        <a:p>
          <a:endParaRPr lang="en-US"/>
        </a:p>
      </dgm:t>
    </dgm:pt>
    <dgm:pt modelId="{FB11CBE9-19CC-4899-A3D6-6A68436362F8}" type="sibTrans" cxnId="{FD27782B-44E0-4733-B82C-2DEED5A20DD6}">
      <dgm:prSet/>
      <dgm:spPr/>
      <dgm:t>
        <a:bodyPr/>
        <a:lstStyle/>
        <a:p>
          <a:endParaRPr lang="en-US"/>
        </a:p>
      </dgm:t>
    </dgm:pt>
    <dgm:pt modelId="{74325856-9B8F-4E3A-A497-7226BC83C340}">
      <dgm:prSet custT="1"/>
      <dgm:spPr/>
      <dgm:t>
        <a:bodyPr/>
        <a:lstStyle/>
        <a:p>
          <a:r>
            <a:rPr lang="en-US" sz="1400" dirty="0">
              <a:latin typeface="Bell MT" panose="02020503060305020303" pitchFamily="18" charset="0"/>
            </a:rPr>
            <a:t>Construction I</a:t>
          </a:r>
        </a:p>
      </dgm:t>
    </dgm:pt>
    <dgm:pt modelId="{16DCFA5D-E016-42A4-BB00-001FFD79911E}" type="parTrans" cxnId="{24D6B00B-11F9-4EF8-9DEC-F037491F9F45}">
      <dgm:prSet/>
      <dgm:spPr/>
      <dgm:t>
        <a:bodyPr/>
        <a:lstStyle/>
        <a:p>
          <a:endParaRPr lang="en-US"/>
        </a:p>
      </dgm:t>
    </dgm:pt>
    <dgm:pt modelId="{949871EF-B8D7-4DEF-BDF0-9061D8EAD333}" type="sibTrans" cxnId="{24D6B00B-11F9-4EF8-9DEC-F037491F9F45}">
      <dgm:prSet/>
      <dgm:spPr/>
      <dgm:t>
        <a:bodyPr/>
        <a:lstStyle/>
        <a:p>
          <a:endParaRPr lang="en-US"/>
        </a:p>
      </dgm:t>
    </dgm:pt>
    <dgm:pt modelId="{C003200D-C166-4C33-9ED0-E99D9216BD97}">
      <dgm:prSet custT="1"/>
      <dgm:spPr/>
      <dgm:t>
        <a:bodyPr/>
        <a:lstStyle/>
        <a:p>
          <a:r>
            <a:rPr lang="en-US" sz="1400" dirty="0">
              <a:latin typeface="Bell MT" panose="02020503060305020303" pitchFamily="18" charset="0"/>
            </a:rPr>
            <a:t>Construction II</a:t>
          </a:r>
        </a:p>
      </dgm:t>
    </dgm:pt>
    <dgm:pt modelId="{F26DA017-0471-4879-9C01-4086ECBE1D5B}" type="parTrans" cxnId="{AA24AFB9-2FEF-44C9-8E32-A8685E56C88C}">
      <dgm:prSet/>
      <dgm:spPr/>
      <dgm:t>
        <a:bodyPr/>
        <a:lstStyle/>
        <a:p>
          <a:endParaRPr lang="en-US"/>
        </a:p>
      </dgm:t>
    </dgm:pt>
    <dgm:pt modelId="{548A9FBD-7900-4982-B8FB-63064729956A}" type="sibTrans" cxnId="{AA24AFB9-2FEF-44C9-8E32-A8685E56C88C}">
      <dgm:prSet/>
      <dgm:spPr/>
      <dgm:t>
        <a:bodyPr/>
        <a:lstStyle/>
        <a:p>
          <a:endParaRPr lang="en-US"/>
        </a:p>
      </dgm:t>
    </dgm:pt>
    <dgm:pt modelId="{472A9973-4E44-4F16-9031-406680E16D44}">
      <dgm:prSet custT="1"/>
      <dgm:spPr/>
      <dgm:t>
        <a:bodyPr/>
        <a:lstStyle/>
        <a:p>
          <a:r>
            <a:rPr lang="en-US" sz="1400" dirty="0">
              <a:latin typeface="Bell MT" panose="02020503060305020303" pitchFamily="18" charset="0"/>
            </a:rPr>
            <a:t>Building Trades</a:t>
          </a:r>
        </a:p>
        <a:p>
          <a:r>
            <a:rPr lang="en-US" sz="1400" dirty="0">
              <a:latin typeface="Bell MT" panose="02020503060305020303" pitchFamily="18" charset="0"/>
            </a:rPr>
            <a:t>(2 periods)</a:t>
          </a:r>
        </a:p>
      </dgm:t>
    </dgm:pt>
    <dgm:pt modelId="{0370C364-E081-4504-B80A-1AE44E34BFDF}" type="sibTrans" cxnId="{2E6484F2-4387-4421-8F31-53C82AD77830}">
      <dgm:prSet/>
      <dgm:spPr/>
      <dgm:t>
        <a:bodyPr/>
        <a:lstStyle/>
        <a:p>
          <a:endParaRPr lang="en-US"/>
        </a:p>
      </dgm:t>
    </dgm:pt>
    <dgm:pt modelId="{CA650881-B82F-4CC3-9882-8210C7E41AB1}" type="parTrans" cxnId="{2E6484F2-4387-4421-8F31-53C82AD77830}">
      <dgm:prSet/>
      <dgm:spPr/>
      <dgm:t>
        <a:bodyPr/>
        <a:lstStyle/>
        <a:p>
          <a:endParaRPr lang="en-US"/>
        </a:p>
      </dgm:t>
    </dgm:pt>
    <dgm:pt modelId="{E08652D8-181B-47B9-920F-3DB120F00300}" type="pres">
      <dgm:prSet presAssocID="{ADA2FBB6-1D11-4A32-8DA0-9057B27E134B}" presName="diagram" presStyleCnt="0">
        <dgm:presLayoutVars>
          <dgm:chPref val="1"/>
          <dgm:dir/>
          <dgm:animOne val="branch"/>
          <dgm:animLvl val="lvl"/>
          <dgm:resizeHandles/>
        </dgm:presLayoutVars>
      </dgm:prSet>
      <dgm:spPr/>
    </dgm:pt>
    <dgm:pt modelId="{F3446A22-C9EC-4424-97B1-752BD0609FCC}" type="pres">
      <dgm:prSet presAssocID="{4719C08A-6C14-4005-B4A5-566AEE136612}" presName="root" presStyleCnt="0"/>
      <dgm:spPr/>
    </dgm:pt>
    <dgm:pt modelId="{8DB62CB8-5D0C-478C-B56F-93F28FB53F72}" type="pres">
      <dgm:prSet presAssocID="{4719C08A-6C14-4005-B4A5-566AEE136612}" presName="rootComposite" presStyleCnt="0"/>
      <dgm:spPr/>
    </dgm:pt>
    <dgm:pt modelId="{2FA978CB-A88A-463D-89B4-ABD08644938D}" type="pres">
      <dgm:prSet presAssocID="{4719C08A-6C14-4005-B4A5-566AEE136612}" presName="rootText" presStyleLbl="node1" presStyleIdx="0" presStyleCnt="1" custScaleX="175156" custScaleY="50653" custLinFactNeighborY="6854"/>
      <dgm:spPr/>
    </dgm:pt>
    <dgm:pt modelId="{875B3BCA-D000-49C9-A0CA-E1991E5AED64}" type="pres">
      <dgm:prSet presAssocID="{4719C08A-6C14-4005-B4A5-566AEE136612}" presName="rootConnector" presStyleLbl="node1" presStyleIdx="0" presStyleCnt="1"/>
      <dgm:spPr/>
    </dgm:pt>
    <dgm:pt modelId="{9FB58143-63C4-4FE9-BA20-29A856C76342}" type="pres">
      <dgm:prSet presAssocID="{4719C08A-6C14-4005-B4A5-566AEE136612}" presName="childShape" presStyleCnt="0"/>
      <dgm:spPr/>
    </dgm:pt>
    <dgm:pt modelId="{BD820351-A7F5-4AF3-9F27-3DA89E59D6D8}" type="pres">
      <dgm:prSet presAssocID="{16DCFA5D-E016-42A4-BB00-001FFD79911E}" presName="Name13" presStyleLbl="parChTrans1D2" presStyleIdx="0" presStyleCnt="3"/>
      <dgm:spPr/>
    </dgm:pt>
    <dgm:pt modelId="{C58C8325-A7E1-4360-93EE-11B5874F67BC}" type="pres">
      <dgm:prSet presAssocID="{74325856-9B8F-4E3A-A497-7226BC83C340}" presName="childText" presStyleLbl="bgAcc1" presStyleIdx="0" presStyleCnt="3" custScaleX="167534" custScaleY="57490">
        <dgm:presLayoutVars>
          <dgm:bulletEnabled val="1"/>
        </dgm:presLayoutVars>
      </dgm:prSet>
      <dgm:spPr/>
    </dgm:pt>
    <dgm:pt modelId="{402564F3-CD2F-442C-A5FF-1522B8C29C76}" type="pres">
      <dgm:prSet presAssocID="{F26DA017-0471-4879-9C01-4086ECBE1D5B}" presName="Name13" presStyleLbl="parChTrans1D2" presStyleIdx="1" presStyleCnt="3"/>
      <dgm:spPr/>
    </dgm:pt>
    <dgm:pt modelId="{C5EAD77D-293C-4B94-ACFC-056E11B590E5}" type="pres">
      <dgm:prSet presAssocID="{C003200D-C166-4C33-9ED0-E99D9216BD97}" presName="childText" presStyleLbl="bgAcc1" presStyleIdx="1" presStyleCnt="3" custScaleX="167534" custScaleY="56193">
        <dgm:presLayoutVars>
          <dgm:bulletEnabled val="1"/>
        </dgm:presLayoutVars>
      </dgm:prSet>
      <dgm:spPr/>
    </dgm:pt>
    <dgm:pt modelId="{83850040-E816-4D3A-89E0-EDD0824EECEC}" type="pres">
      <dgm:prSet presAssocID="{CA650881-B82F-4CC3-9882-8210C7E41AB1}" presName="Name13" presStyleLbl="parChTrans1D2" presStyleIdx="2" presStyleCnt="3"/>
      <dgm:spPr/>
    </dgm:pt>
    <dgm:pt modelId="{FEB2F6EA-7A3D-4AA2-91B4-DFC25F3B2FB1}" type="pres">
      <dgm:prSet presAssocID="{472A9973-4E44-4F16-9031-406680E16D44}" presName="childText" presStyleLbl="bgAcc1" presStyleIdx="2" presStyleCnt="3" custScaleX="167534" custScaleY="56193">
        <dgm:presLayoutVars>
          <dgm:bulletEnabled val="1"/>
        </dgm:presLayoutVars>
      </dgm:prSet>
      <dgm:spPr/>
    </dgm:pt>
  </dgm:ptLst>
  <dgm:cxnLst>
    <dgm:cxn modelId="{784D7B07-F4D0-4AA4-983C-67D6F712E70C}" type="presOf" srcId="{16DCFA5D-E016-42A4-BB00-001FFD79911E}" destId="{BD820351-A7F5-4AF3-9F27-3DA89E59D6D8}" srcOrd="0" destOrd="0" presId="urn:microsoft.com/office/officeart/2005/8/layout/hierarchy3"/>
    <dgm:cxn modelId="{24D6B00B-11F9-4EF8-9DEC-F037491F9F45}" srcId="{4719C08A-6C14-4005-B4A5-566AEE136612}" destId="{74325856-9B8F-4E3A-A497-7226BC83C340}" srcOrd="0" destOrd="0" parTransId="{16DCFA5D-E016-42A4-BB00-001FFD79911E}" sibTransId="{949871EF-B8D7-4DEF-BDF0-9061D8EAD333}"/>
    <dgm:cxn modelId="{24104916-ED67-4675-A074-DEEDE84CE6FE}" type="presOf" srcId="{74325856-9B8F-4E3A-A497-7226BC83C340}" destId="{C58C8325-A7E1-4360-93EE-11B5874F67BC}" srcOrd="0" destOrd="0" presId="urn:microsoft.com/office/officeart/2005/8/layout/hierarchy3"/>
    <dgm:cxn modelId="{D5E1A724-51DA-43C6-8FF7-D74983657F66}" type="presOf" srcId="{CA650881-B82F-4CC3-9882-8210C7E41AB1}" destId="{83850040-E816-4D3A-89E0-EDD0824EECEC}" srcOrd="0" destOrd="0" presId="urn:microsoft.com/office/officeart/2005/8/layout/hierarchy3"/>
    <dgm:cxn modelId="{FD27782B-44E0-4733-B82C-2DEED5A20DD6}" srcId="{ADA2FBB6-1D11-4A32-8DA0-9057B27E134B}" destId="{4719C08A-6C14-4005-B4A5-566AEE136612}" srcOrd="0" destOrd="0" parTransId="{45481C85-B672-49F2-A5E2-EC72880E8E3D}" sibTransId="{FB11CBE9-19CC-4899-A3D6-6A68436362F8}"/>
    <dgm:cxn modelId="{B78D4073-BF9B-4D5B-91D7-1F83A632D8E9}" type="presOf" srcId="{C003200D-C166-4C33-9ED0-E99D9216BD97}" destId="{C5EAD77D-293C-4B94-ACFC-056E11B590E5}" srcOrd="0" destOrd="0" presId="urn:microsoft.com/office/officeart/2005/8/layout/hierarchy3"/>
    <dgm:cxn modelId="{8A347056-FC84-4997-B04F-6D1414EFB55A}" type="presOf" srcId="{4719C08A-6C14-4005-B4A5-566AEE136612}" destId="{875B3BCA-D000-49C9-A0CA-E1991E5AED64}" srcOrd="1" destOrd="0" presId="urn:microsoft.com/office/officeart/2005/8/layout/hierarchy3"/>
    <dgm:cxn modelId="{6D280F93-6C38-428F-B5A3-B0F97D63615C}" type="presOf" srcId="{472A9973-4E44-4F16-9031-406680E16D44}" destId="{FEB2F6EA-7A3D-4AA2-91B4-DFC25F3B2FB1}" srcOrd="0" destOrd="0" presId="urn:microsoft.com/office/officeart/2005/8/layout/hierarchy3"/>
    <dgm:cxn modelId="{BFB03998-8BB1-405D-B79C-F44613497A0A}" type="presOf" srcId="{4719C08A-6C14-4005-B4A5-566AEE136612}" destId="{2FA978CB-A88A-463D-89B4-ABD08644938D}" srcOrd="0" destOrd="0" presId="urn:microsoft.com/office/officeart/2005/8/layout/hierarchy3"/>
    <dgm:cxn modelId="{FA7960B5-31D1-4630-96A0-E5127EEFF913}" type="presOf" srcId="{F26DA017-0471-4879-9C01-4086ECBE1D5B}" destId="{402564F3-CD2F-442C-A5FF-1522B8C29C76}" srcOrd="0" destOrd="0" presId="urn:microsoft.com/office/officeart/2005/8/layout/hierarchy3"/>
    <dgm:cxn modelId="{AA24AFB9-2FEF-44C9-8E32-A8685E56C88C}" srcId="{4719C08A-6C14-4005-B4A5-566AEE136612}" destId="{C003200D-C166-4C33-9ED0-E99D9216BD97}" srcOrd="1" destOrd="0" parTransId="{F26DA017-0471-4879-9C01-4086ECBE1D5B}" sibTransId="{548A9FBD-7900-4982-B8FB-63064729956A}"/>
    <dgm:cxn modelId="{2E6484F2-4387-4421-8F31-53C82AD77830}" srcId="{4719C08A-6C14-4005-B4A5-566AEE136612}" destId="{472A9973-4E44-4F16-9031-406680E16D44}" srcOrd="2" destOrd="0" parTransId="{CA650881-B82F-4CC3-9882-8210C7E41AB1}" sibTransId="{0370C364-E081-4504-B80A-1AE44E34BFDF}"/>
    <dgm:cxn modelId="{47EB46F8-C122-4532-A630-30E1224E67F9}" type="presOf" srcId="{ADA2FBB6-1D11-4A32-8DA0-9057B27E134B}" destId="{E08652D8-181B-47B9-920F-3DB120F00300}" srcOrd="0" destOrd="0" presId="urn:microsoft.com/office/officeart/2005/8/layout/hierarchy3"/>
    <dgm:cxn modelId="{27336A96-2794-47B0-8847-7A2924EB2CEC}" type="presParOf" srcId="{E08652D8-181B-47B9-920F-3DB120F00300}" destId="{F3446A22-C9EC-4424-97B1-752BD0609FCC}" srcOrd="0" destOrd="0" presId="urn:microsoft.com/office/officeart/2005/8/layout/hierarchy3"/>
    <dgm:cxn modelId="{84C05721-7EE6-460D-99C4-6277AD47C706}" type="presParOf" srcId="{F3446A22-C9EC-4424-97B1-752BD0609FCC}" destId="{8DB62CB8-5D0C-478C-B56F-93F28FB53F72}" srcOrd="0" destOrd="0" presId="urn:microsoft.com/office/officeart/2005/8/layout/hierarchy3"/>
    <dgm:cxn modelId="{1ED33344-69BB-40CD-832B-A83A9E5E23BA}" type="presParOf" srcId="{8DB62CB8-5D0C-478C-B56F-93F28FB53F72}" destId="{2FA978CB-A88A-463D-89B4-ABD08644938D}" srcOrd="0" destOrd="0" presId="urn:microsoft.com/office/officeart/2005/8/layout/hierarchy3"/>
    <dgm:cxn modelId="{EA290FC1-36D9-4829-BFD9-0EE25ACB35EE}" type="presParOf" srcId="{8DB62CB8-5D0C-478C-B56F-93F28FB53F72}" destId="{875B3BCA-D000-49C9-A0CA-E1991E5AED64}" srcOrd="1" destOrd="0" presId="urn:microsoft.com/office/officeart/2005/8/layout/hierarchy3"/>
    <dgm:cxn modelId="{787E7C3F-A215-445B-8CF2-1D83FE417160}" type="presParOf" srcId="{F3446A22-C9EC-4424-97B1-752BD0609FCC}" destId="{9FB58143-63C4-4FE9-BA20-29A856C76342}" srcOrd="1" destOrd="0" presId="urn:microsoft.com/office/officeart/2005/8/layout/hierarchy3"/>
    <dgm:cxn modelId="{3F194C6B-98DB-4AB7-A7D0-84B35FD6C442}" type="presParOf" srcId="{9FB58143-63C4-4FE9-BA20-29A856C76342}" destId="{BD820351-A7F5-4AF3-9F27-3DA89E59D6D8}" srcOrd="0" destOrd="0" presId="urn:microsoft.com/office/officeart/2005/8/layout/hierarchy3"/>
    <dgm:cxn modelId="{AE39D129-C34B-45E6-B219-359D8376A9EE}" type="presParOf" srcId="{9FB58143-63C4-4FE9-BA20-29A856C76342}" destId="{C58C8325-A7E1-4360-93EE-11B5874F67BC}" srcOrd="1" destOrd="0" presId="urn:microsoft.com/office/officeart/2005/8/layout/hierarchy3"/>
    <dgm:cxn modelId="{84F0E109-4A44-472F-9080-FD6AE3C254F3}" type="presParOf" srcId="{9FB58143-63C4-4FE9-BA20-29A856C76342}" destId="{402564F3-CD2F-442C-A5FF-1522B8C29C76}" srcOrd="2" destOrd="0" presId="urn:microsoft.com/office/officeart/2005/8/layout/hierarchy3"/>
    <dgm:cxn modelId="{1E55FF14-0CF4-4DB5-A257-3B8ED3FF5FD1}" type="presParOf" srcId="{9FB58143-63C4-4FE9-BA20-29A856C76342}" destId="{C5EAD77D-293C-4B94-ACFC-056E11B590E5}" srcOrd="3" destOrd="0" presId="urn:microsoft.com/office/officeart/2005/8/layout/hierarchy3"/>
    <dgm:cxn modelId="{633A1C0F-B321-432C-9A1E-1F55D878FD87}" type="presParOf" srcId="{9FB58143-63C4-4FE9-BA20-29A856C76342}" destId="{83850040-E816-4D3A-89E0-EDD0824EECEC}" srcOrd="4" destOrd="0" presId="urn:microsoft.com/office/officeart/2005/8/layout/hierarchy3"/>
    <dgm:cxn modelId="{3934C2A0-75AD-450A-ADD3-E4E4CB058996}" type="presParOf" srcId="{9FB58143-63C4-4FE9-BA20-29A856C76342}" destId="{FEB2F6EA-7A3D-4AA2-91B4-DFC25F3B2FB1}" srcOrd="5"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ADA2FBB6-1D11-4A32-8DA0-9057B27E134B}" type="doc">
      <dgm:prSet loTypeId="urn:microsoft.com/office/officeart/2005/8/layout/hierarchy3" loCatId="list" qsTypeId="urn:microsoft.com/office/officeart/2005/8/quickstyle/simple1" qsCatId="simple" csTypeId="urn:microsoft.com/office/officeart/2005/8/colors/accent4_1" csCatId="accent4" phldr="1"/>
      <dgm:spPr/>
      <dgm:t>
        <a:bodyPr/>
        <a:lstStyle/>
        <a:p>
          <a:endParaRPr lang="en-US"/>
        </a:p>
      </dgm:t>
    </dgm:pt>
    <dgm:pt modelId="{D32432B5-DDD2-49AA-9698-A5E5FDEF4569}">
      <dgm:prSet phldrT="[Text]" custT="1"/>
      <dgm:spPr>
        <a:ln>
          <a:solidFill>
            <a:srgbClr val="FF66CC"/>
          </a:solidFill>
        </a:ln>
      </dgm:spPr>
      <dgm:t>
        <a:bodyPr/>
        <a:lstStyle/>
        <a:p>
          <a:r>
            <a:rPr lang="en-US" sz="1400" dirty="0">
              <a:latin typeface="Aharoni" panose="02010803020104030203" pitchFamily="2" charset="-79"/>
              <a:cs typeface="Aharoni" panose="02010803020104030203" pitchFamily="2" charset="-79"/>
            </a:rPr>
            <a:t>Child Development (Birth to TK) </a:t>
          </a:r>
        </a:p>
      </dgm:t>
    </dgm:pt>
    <dgm:pt modelId="{4C593A09-9BF9-4E12-83B7-239124673BF3}" type="parTrans" cxnId="{62403A31-FE6F-4EDB-9197-CCEDD5642468}">
      <dgm:prSet/>
      <dgm:spPr/>
      <dgm:t>
        <a:bodyPr/>
        <a:lstStyle/>
        <a:p>
          <a:endParaRPr lang="en-US"/>
        </a:p>
      </dgm:t>
    </dgm:pt>
    <dgm:pt modelId="{6E99EE9F-1A3A-4FA7-ADD2-52CACAEE4DBD}" type="sibTrans" cxnId="{62403A31-FE6F-4EDB-9197-CCEDD5642468}">
      <dgm:prSet/>
      <dgm:spPr/>
      <dgm:t>
        <a:bodyPr/>
        <a:lstStyle/>
        <a:p>
          <a:endParaRPr lang="en-US"/>
        </a:p>
      </dgm:t>
    </dgm:pt>
    <dgm:pt modelId="{AEF0EA46-469D-4579-8A18-27EB189766DC}">
      <dgm:prSet phldrT="[Text]" custT="1"/>
      <dgm:spPr>
        <a:ln>
          <a:solidFill>
            <a:srgbClr val="FF66CC"/>
          </a:solidFill>
        </a:ln>
      </dgm:spPr>
      <dgm:t>
        <a:bodyPr/>
        <a:lstStyle/>
        <a:p>
          <a:r>
            <a:rPr lang="en-US" sz="1400" dirty="0">
              <a:latin typeface="Aharoni" panose="02010803020104030203" pitchFamily="2" charset="-79"/>
              <a:cs typeface="Aharoni" panose="02010803020104030203" pitchFamily="2" charset="-79"/>
            </a:rPr>
            <a:t>Education (K-12)</a:t>
          </a:r>
        </a:p>
      </dgm:t>
    </dgm:pt>
    <dgm:pt modelId="{84E86C63-2AE1-4D4C-8F00-BE5B83ECF1B9}" type="parTrans" cxnId="{7FE8E372-ECDB-4CED-ACA5-FE6AF862034D}">
      <dgm:prSet/>
      <dgm:spPr/>
      <dgm:t>
        <a:bodyPr/>
        <a:lstStyle/>
        <a:p>
          <a:endParaRPr lang="en-US"/>
        </a:p>
      </dgm:t>
    </dgm:pt>
    <dgm:pt modelId="{AFB64519-B326-40D1-84F5-12940E32730D}" type="sibTrans" cxnId="{7FE8E372-ECDB-4CED-ACA5-FE6AF862034D}">
      <dgm:prSet/>
      <dgm:spPr/>
      <dgm:t>
        <a:bodyPr/>
        <a:lstStyle/>
        <a:p>
          <a:endParaRPr lang="en-US"/>
        </a:p>
      </dgm:t>
    </dgm:pt>
    <dgm:pt modelId="{C9715416-7FE3-4A9D-8951-0529E9261A9C}">
      <dgm:prSet custT="1"/>
      <dgm:spPr>
        <a:solidFill>
          <a:srgbClr val="FFE0F5"/>
        </a:solidFill>
        <a:ln>
          <a:solidFill>
            <a:srgbClr val="FF66CC"/>
          </a:solidFill>
        </a:ln>
      </dgm:spPr>
      <dgm:t>
        <a:bodyPr/>
        <a:lstStyle/>
        <a:p>
          <a:r>
            <a:rPr lang="en-US" sz="1200" dirty="0">
              <a:latin typeface="Bell MT" panose="02020503060305020303" pitchFamily="18" charset="0"/>
            </a:rPr>
            <a:t>Careers in Education </a:t>
          </a:r>
        </a:p>
      </dgm:t>
    </dgm:pt>
    <dgm:pt modelId="{980610CE-A9F7-46C0-A0C1-70741DDB1E73}" type="parTrans" cxnId="{D1383823-AEBC-4517-863B-E67BA986B279}">
      <dgm:prSet/>
      <dgm:spPr>
        <a:ln>
          <a:solidFill>
            <a:srgbClr val="FF66CC"/>
          </a:solidFill>
        </a:ln>
      </dgm:spPr>
      <dgm:t>
        <a:bodyPr/>
        <a:lstStyle/>
        <a:p>
          <a:endParaRPr lang="en-US"/>
        </a:p>
      </dgm:t>
    </dgm:pt>
    <dgm:pt modelId="{ED163D4C-1BD1-44DC-B5DB-9F0367F3BF62}" type="sibTrans" cxnId="{D1383823-AEBC-4517-863B-E67BA986B279}">
      <dgm:prSet/>
      <dgm:spPr/>
      <dgm:t>
        <a:bodyPr/>
        <a:lstStyle/>
        <a:p>
          <a:endParaRPr lang="en-US"/>
        </a:p>
      </dgm:t>
    </dgm:pt>
    <dgm:pt modelId="{1AB151D4-5B13-464A-815F-B3DD349990FF}">
      <dgm:prSet custT="1"/>
      <dgm:spPr>
        <a:solidFill>
          <a:srgbClr val="FFE0F5"/>
        </a:solidFill>
        <a:ln>
          <a:solidFill>
            <a:srgbClr val="FF66CC"/>
          </a:solidFill>
        </a:ln>
      </dgm:spPr>
      <dgm:t>
        <a:bodyPr/>
        <a:lstStyle/>
        <a:p>
          <a:r>
            <a:rPr lang="en-US" sz="1200" dirty="0">
              <a:latin typeface="Bell MT" panose="02020503060305020303" pitchFamily="18" charset="0"/>
            </a:rPr>
            <a:t>Careers in Education</a:t>
          </a:r>
        </a:p>
      </dgm:t>
    </dgm:pt>
    <dgm:pt modelId="{9E44D7F7-57B7-42D1-A795-C4DAECE6FB01}" type="parTrans" cxnId="{D3366B58-2726-4D04-B952-EBA3AE8BEE55}">
      <dgm:prSet/>
      <dgm:spPr>
        <a:ln>
          <a:solidFill>
            <a:srgbClr val="FF66CC"/>
          </a:solidFill>
        </a:ln>
      </dgm:spPr>
      <dgm:t>
        <a:bodyPr/>
        <a:lstStyle/>
        <a:p>
          <a:endParaRPr lang="en-US"/>
        </a:p>
      </dgm:t>
    </dgm:pt>
    <dgm:pt modelId="{61BE5481-3220-4D45-A737-48D8CC7B1E24}" type="sibTrans" cxnId="{D3366B58-2726-4D04-B952-EBA3AE8BEE55}">
      <dgm:prSet/>
      <dgm:spPr/>
      <dgm:t>
        <a:bodyPr/>
        <a:lstStyle/>
        <a:p>
          <a:endParaRPr lang="en-US"/>
        </a:p>
      </dgm:t>
    </dgm:pt>
    <dgm:pt modelId="{0726FB82-62F5-4016-97E7-D773154A39E3}">
      <dgm:prSet custT="1"/>
      <dgm:spPr>
        <a:solidFill>
          <a:srgbClr val="FFE0F5"/>
        </a:solidFill>
        <a:ln>
          <a:solidFill>
            <a:srgbClr val="FF33CC"/>
          </a:solidFill>
        </a:ln>
      </dgm:spPr>
      <dgm:t>
        <a:bodyPr/>
        <a:lstStyle/>
        <a:p>
          <a:r>
            <a:rPr lang="en-US" sz="1200" dirty="0">
              <a:latin typeface="Bell MT" panose="02020503060305020303" pitchFamily="18" charset="0"/>
            </a:rPr>
            <a:t>Foundations of an Educator </a:t>
          </a:r>
        </a:p>
        <a:p>
          <a:r>
            <a:rPr lang="en-US" sz="1200" dirty="0">
              <a:latin typeface="Bell MT" panose="02020503060305020303" pitchFamily="18" charset="0"/>
            </a:rPr>
            <a:t>(2 Periods) +(*G)</a:t>
          </a:r>
        </a:p>
      </dgm:t>
    </dgm:pt>
    <dgm:pt modelId="{42FFABAC-780B-449C-9474-7F80E4C88BFC}" type="sibTrans" cxnId="{2FDBA503-FF21-4D7E-B496-CA91660C334F}">
      <dgm:prSet/>
      <dgm:spPr/>
      <dgm:t>
        <a:bodyPr/>
        <a:lstStyle/>
        <a:p>
          <a:endParaRPr lang="en-US"/>
        </a:p>
      </dgm:t>
    </dgm:pt>
    <dgm:pt modelId="{FE751E4D-9859-4B2F-98C8-576324789FB6}" type="parTrans" cxnId="{2FDBA503-FF21-4D7E-B496-CA91660C334F}">
      <dgm:prSet/>
      <dgm:spPr>
        <a:ln>
          <a:solidFill>
            <a:srgbClr val="FF33CC"/>
          </a:solidFill>
        </a:ln>
      </dgm:spPr>
      <dgm:t>
        <a:bodyPr/>
        <a:lstStyle/>
        <a:p>
          <a:endParaRPr lang="en-US"/>
        </a:p>
      </dgm:t>
    </dgm:pt>
    <dgm:pt modelId="{729CBB86-7898-4B4A-837F-D642B7F1BAFD}">
      <dgm:prSet custT="1"/>
      <dgm:spPr>
        <a:solidFill>
          <a:srgbClr val="FFE0F5"/>
        </a:solidFill>
        <a:ln>
          <a:solidFill>
            <a:srgbClr val="FF66CC"/>
          </a:solidFill>
        </a:ln>
      </dgm:spPr>
      <dgm:t>
        <a:bodyPr/>
        <a:lstStyle/>
        <a:p>
          <a:r>
            <a:rPr lang="en-US" sz="1200" dirty="0">
              <a:latin typeface="Bell MT" panose="02020503060305020303" pitchFamily="18" charset="0"/>
            </a:rPr>
            <a:t># Child Growth and Development +</a:t>
          </a:r>
        </a:p>
      </dgm:t>
    </dgm:pt>
    <dgm:pt modelId="{ABA2EBB3-3B7D-4AA2-9A14-8C7A8B2C7610}" type="sibTrans" cxnId="{6789820A-4177-465B-B8A4-63ED579046D3}">
      <dgm:prSet/>
      <dgm:spPr/>
      <dgm:t>
        <a:bodyPr/>
        <a:lstStyle/>
        <a:p>
          <a:endParaRPr lang="en-US"/>
        </a:p>
      </dgm:t>
    </dgm:pt>
    <dgm:pt modelId="{4F421599-E0DD-471E-A26F-A0CC53DE85C2}" type="parTrans" cxnId="{6789820A-4177-465B-B8A4-63ED579046D3}">
      <dgm:prSet/>
      <dgm:spPr>
        <a:ln>
          <a:solidFill>
            <a:srgbClr val="FF66CC"/>
          </a:solidFill>
        </a:ln>
      </dgm:spPr>
      <dgm:t>
        <a:bodyPr/>
        <a:lstStyle/>
        <a:p>
          <a:endParaRPr lang="en-US"/>
        </a:p>
      </dgm:t>
    </dgm:pt>
    <dgm:pt modelId="{41F38D51-FF47-4377-AE67-2064E49D306F}">
      <dgm:prSet custT="1"/>
      <dgm:spPr>
        <a:solidFill>
          <a:srgbClr val="FFE0F5"/>
        </a:solidFill>
        <a:ln>
          <a:solidFill>
            <a:srgbClr val="FF66CC"/>
          </a:solidFill>
        </a:ln>
      </dgm:spPr>
      <dgm:t>
        <a:bodyPr/>
        <a:lstStyle/>
        <a:p>
          <a:r>
            <a:rPr lang="en-US" sz="1200" dirty="0">
              <a:latin typeface="Bell MT" panose="02020503060305020303" pitchFamily="18" charset="0"/>
            </a:rPr>
            <a:t># Children’s Literature -10</a:t>
          </a:r>
          <a:r>
            <a:rPr lang="en-US" sz="1200" baseline="30000" dirty="0">
              <a:latin typeface="Bell MT" panose="02020503060305020303" pitchFamily="18" charset="0"/>
            </a:rPr>
            <a:t>th</a:t>
          </a:r>
          <a:r>
            <a:rPr lang="en-US" sz="1200" dirty="0">
              <a:latin typeface="Bell MT" panose="02020503060305020303" pitchFamily="18" charset="0"/>
            </a:rPr>
            <a:t> (*B)</a:t>
          </a:r>
        </a:p>
        <a:p>
          <a:r>
            <a:rPr lang="en-US" sz="1200" dirty="0">
              <a:latin typeface="Bell MT" panose="02020503060305020303" pitchFamily="18" charset="0"/>
            </a:rPr>
            <a:t>Contemporary Issues in Education-11</a:t>
          </a:r>
          <a:r>
            <a:rPr lang="en-US" sz="1200" baseline="30000" dirty="0">
              <a:latin typeface="Bell MT" panose="02020503060305020303" pitchFamily="18" charset="0"/>
            </a:rPr>
            <a:t>th</a:t>
          </a:r>
          <a:r>
            <a:rPr lang="en-US" sz="1200" dirty="0">
              <a:latin typeface="Bell MT" panose="02020503060305020303" pitchFamily="18" charset="0"/>
            </a:rPr>
            <a:t> (*B)</a:t>
          </a:r>
        </a:p>
      </dgm:t>
    </dgm:pt>
    <dgm:pt modelId="{A1FDB0D2-1488-4315-A77E-79859D8A3C7E}" type="sibTrans" cxnId="{766F4635-D435-4954-8E71-FFCBF5ACD5A8}">
      <dgm:prSet/>
      <dgm:spPr/>
      <dgm:t>
        <a:bodyPr/>
        <a:lstStyle/>
        <a:p>
          <a:endParaRPr lang="en-US"/>
        </a:p>
      </dgm:t>
    </dgm:pt>
    <dgm:pt modelId="{583D6ACF-F9D2-4C54-87E9-5EED6352D2B5}" type="parTrans" cxnId="{766F4635-D435-4954-8E71-FFCBF5ACD5A8}">
      <dgm:prSet/>
      <dgm:spPr>
        <a:ln>
          <a:solidFill>
            <a:srgbClr val="FF66CC"/>
          </a:solidFill>
        </a:ln>
      </dgm:spPr>
      <dgm:t>
        <a:bodyPr/>
        <a:lstStyle/>
        <a:p>
          <a:endParaRPr lang="en-US"/>
        </a:p>
      </dgm:t>
    </dgm:pt>
    <dgm:pt modelId="{0FCEE0AF-145E-418F-9C18-AD8CAED29990}">
      <dgm:prSet custT="1"/>
      <dgm:spPr>
        <a:solidFill>
          <a:srgbClr val="FFE0F5"/>
        </a:solidFill>
        <a:ln>
          <a:solidFill>
            <a:srgbClr val="FF33CC"/>
          </a:solidFill>
        </a:ln>
      </dgm:spPr>
      <dgm:t>
        <a:bodyPr/>
        <a:lstStyle/>
        <a:p>
          <a:r>
            <a:rPr lang="en-US" sz="1200" dirty="0">
              <a:latin typeface="Bell MT" panose="02020503060305020303" pitchFamily="18" charset="0"/>
            </a:rPr>
            <a:t>Careers in Early Childhood Education (2 periods) (*G)</a:t>
          </a:r>
        </a:p>
      </dgm:t>
    </dgm:pt>
    <dgm:pt modelId="{E0DDD6EF-333A-4362-A3F1-2A08C97A8576}" type="sibTrans" cxnId="{1F5BC47C-D5E5-4FCC-B4C9-46326C3D5E96}">
      <dgm:prSet/>
      <dgm:spPr/>
      <dgm:t>
        <a:bodyPr/>
        <a:lstStyle/>
        <a:p>
          <a:endParaRPr lang="en-US"/>
        </a:p>
      </dgm:t>
    </dgm:pt>
    <dgm:pt modelId="{77E8B750-1CC3-4109-AB90-E90315B439A1}" type="parTrans" cxnId="{1F5BC47C-D5E5-4FCC-B4C9-46326C3D5E96}">
      <dgm:prSet/>
      <dgm:spPr>
        <a:ln>
          <a:solidFill>
            <a:srgbClr val="FF33CC"/>
          </a:solidFill>
        </a:ln>
      </dgm:spPr>
      <dgm:t>
        <a:bodyPr/>
        <a:lstStyle/>
        <a:p>
          <a:endParaRPr lang="en-US"/>
        </a:p>
      </dgm:t>
    </dgm:pt>
    <dgm:pt modelId="{3B955D46-37FA-46DF-90F4-753CED1BA65B}">
      <dgm:prSet custT="1"/>
      <dgm:spPr>
        <a:solidFill>
          <a:srgbClr val="FFE0F5"/>
        </a:solidFill>
        <a:ln>
          <a:solidFill>
            <a:srgbClr val="FF66CC"/>
          </a:solidFill>
        </a:ln>
      </dgm:spPr>
      <dgm:t>
        <a:bodyPr/>
        <a:lstStyle/>
        <a:p>
          <a:r>
            <a:rPr lang="en-US" sz="1200" dirty="0">
              <a:latin typeface="Bell MT" panose="02020503060305020303" pitchFamily="18" charset="0"/>
            </a:rPr>
            <a:t>Child Growth and </a:t>
          </a:r>
        </a:p>
        <a:p>
          <a:r>
            <a:rPr lang="en-US" sz="1200" dirty="0">
              <a:latin typeface="Bell MT" panose="02020503060305020303" pitchFamily="18" charset="0"/>
            </a:rPr>
            <a:t>Development +</a:t>
          </a:r>
        </a:p>
      </dgm:t>
    </dgm:pt>
    <dgm:pt modelId="{79D5FC9B-5BF9-49A0-B77D-BE3B1411513C}" type="sibTrans" cxnId="{EE76BCAB-CFA2-42F4-82F1-1CF79772F537}">
      <dgm:prSet/>
      <dgm:spPr/>
      <dgm:t>
        <a:bodyPr/>
        <a:lstStyle/>
        <a:p>
          <a:endParaRPr lang="en-US"/>
        </a:p>
      </dgm:t>
    </dgm:pt>
    <dgm:pt modelId="{E7F8A782-198E-45BE-B146-DBC33D518DB2}" type="parTrans" cxnId="{EE76BCAB-CFA2-42F4-82F1-1CF79772F537}">
      <dgm:prSet/>
      <dgm:spPr>
        <a:ln>
          <a:solidFill>
            <a:srgbClr val="FF66CC"/>
          </a:solidFill>
        </a:ln>
      </dgm:spPr>
      <dgm:t>
        <a:bodyPr/>
        <a:lstStyle/>
        <a:p>
          <a:endParaRPr lang="en-US"/>
        </a:p>
      </dgm:t>
    </dgm:pt>
    <dgm:pt modelId="{2AAD5381-D3F5-4298-8830-019DC18025CE}">
      <dgm:prSet custT="1"/>
      <dgm:spPr>
        <a:solidFill>
          <a:srgbClr val="FFE0F5"/>
        </a:solidFill>
        <a:ln>
          <a:solidFill>
            <a:srgbClr val="FF66CC"/>
          </a:solidFill>
        </a:ln>
      </dgm:spPr>
      <dgm:t>
        <a:bodyPr/>
        <a:lstStyle/>
        <a:p>
          <a:r>
            <a:rPr lang="en-US" sz="1200" dirty="0">
              <a:latin typeface="Bell MT" panose="02020503060305020303" pitchFamily="18" charset="0"/>
            </a:rPr>
            <a:t>Children’s Literature -10</a:t>
          </a:r>
          <a:r>
            <a:rPr lang="en-US" sz="1200" baseline="30000" dirty="0">
              <a:latin typeface="Bell MT" panose="02020503060305020303" pitchFamily="18" charset="0"/>
            </a:rPr>
            <a:t>th</a:t>
          </a:r>
          <a:r>
            <a:rPr lang="en-US" sz="1200" dirty="0">
              <a:latin typeface="Bell MT" panose="02020503060305020303" pitchFamily="18" charset="0"/>
            </a:rPr>
            <a:t> (*B)</a:t>
          </a:r>
        </a:p>
        <a:p>
          <a:r>
            <a:rPr lang="en-US" sz="1200" dirty="0">
              <a:latin typeface="Bell MT" panose="02020503060305020303" pitchFamily="18" charset="0"/>
            </a:rPr>
            <a:t># Contemporary Issues in Education-11</a:t>
          </a:r>
          <a:r>
            <a:rPr lang="en-US" sz="1200" baseline="30000" dirty="0">
              <a:latin typeface="Bell MT" panose="02020503060305020303" pitchFamily="18" charset="0"/>
            </a:rPr>
            <a:t>th</a:t>
          </a:r>
          <a:r>
            <a:rPr lang="en-US" sz="1200" dirty="0">
              <a:latin typeface="Bell MT" panose="02020503060305020303" pitchFamily="18" charset="0"/>
            </a:rPr>
            <a:t> (*B)</a:t>
          </a:r>
        </a:p>
      </dgm:t>
    </dgm:pt>
    <dgm:pt modelId="{C142D899-23A7-4C14-B52A-4E722303E4D3}" type="sibTrans" cxnId="{2CF6EB95-F678-485C-95B0-B5B245173A02}">
      <dgm:prSet/>
      <dgm:spPr/>
      <dgm:t>
        <a:bodyPr/>
        <a:lstStyle/>
        <a:p>
          <a:endParaRPr lang="en-US"/>
        </a:p>
      </dgm:t>
    </dgm:pt>
    <dgm:pt modelId="{E3F3D61E-EC11-45BA-871A-A76D831E8BA4}" type="parTrans" cxnId="{2CF6EB95-F678-485C-95B0-B5B245173A02}">
      <dgm:prSet/>
      <dgm:spPr>
        <a:ln>
          <a:solidFill>
            <a:srgbClr val="FF66CC"/>
          </a:solidFill>
        </a:ln>
      </dgm:spPr>
      <dgm:t>
        <a:bodyPr/>
        <a:lstStyle/>
        <a:p>
          <a:endParaRPr lang="en-US"/>
        </a:p>
      </dgm:t>
    </dgm:pt>
    <dgm:pt modelId="{E08652D8-181B-47B9-920F-3DB120F00300}" type="pres">
      <dgm:prSet presAssocID="{ADA2FBB6-1D11-4A32-8DA0-9057B27E134B}" presName="diagram" presStyleCnt="0">
        <dgm:presLayoutVars>
          <dgm:chPref val="1"/>
          <dgm:dir/>
          <dgm:animOne val="branch"/>
          <dgm:animLvl val="lvl"/>
          <dgm:resizeHandles/>
        </dgm:presLayoutVars>
      </dgm:prSet>
      <dgm:spPr/>
    </dgm:pt>
    <dgm:pt modelId="{BD9CEA0E-BD7D-427E-AD93-D4296A10EA20}" type="pres">
      <dgm:prSet presAssocID="{D32432B5-DDD2-49AA-9698-A5E5FDEF4569}" presName="root" presStyleCnt="0"/>
      <dgm:spPr/>
    </dgm:pt>
    <dgm:pt modelId="{69613C83-8552-48D2-8204-901F360555FD}" type="pres">
      <dgm:prSet presAssocID="{D32432B5-DDD2-49AA-9698-A5E5FDEF4569}" presName="rootComposite" presStyleCnt="0"/>
      <dgm:spPr/>
    </dgm:pt>
    <dgm:pt modelId="{16E10C4B-FAF7-4A0F-A9AF-5BEB001F67D6}" type="pres">
      <dgm:prSet presAssocID="{D32432B5-DDD2-49AA-9698-A5E5FDEF4569}" presName="rootText" presStyleLbl="node1" presStyleIdx="0" presStyleCnt="2" custScaleX="161714" custScaleY="55038" custLinFactNeighborX="1070" custLinFactNeighborY="-1673"/>
      <dgm:spPr/>
    </dgm:pt>
    <dgm:pt modelId="{0949F2EC-0F0F-4689-8ED5-0FF4DE0FDD92}" type="pres">
      <dgm:prSet presAssocID="{D32432B5-DDD2-49AA-9698-A5E5FDEF4569}" presName="rootConnector" presStyleLbl="node1" presStyleIdx="0" presStyleCnt="2"/>
      <dgm:spPr/>
    </dgm:pt>
    <dgm:pt modelId="{8BBBBC94-01C9-48EC-900D-F1E4B91F9A44}" type="pres">
      <dgm:prSet presAssocID="{D32432B5-DDD2-49AA-9698-A5E5FDEF4569}" presName="childShape" presStyleCnt="0"/>
      <dgm:spPr/>
    </dgm:pt>
    <dgm:pt modelId="{9C489BD9-01DB-43CD-B31E-53D71F177D38}" type="pres">
      <dgm:prSet presAssocID="{9E44D7F7-57B7-42D1-A795-C4DAECE6FB01}" presName="Name13" presStyleLbl="parChTrans1D2" presStyleIdx="0" presStyleCnt="8"/>
      <dgm:spPr/>
    </dgm:pt>
    <dgm:pt modelId="{41F843C2-7B3D-46A3-84BC-0E86760B9EC1}" type="pres">
      <dgm:prSet presAssocID="{1AB151D4-5B13-464A-815F-B3DD349990FF}" presName="childText" presStyleLbl="bgAcc1" presStyleIdx="0" presStyleCnt="8" custScaleX="155519" custScaleY="55573">
        <dgm:presLayoutVars>
          <dgm:bulletEnabled val="1"/>
        </dgm:presLayoutVars>
      </dgm:prSet>
      <dgm:spPr/>
    </dgm:pt>
    <dgm:pt modelId="{D421F286-A95A-41FF-A61B-BC02A17CCAAF}" type="pres">
      <dgm:prSet presAssocID="{E3F3D61E-EC11-45BA-871A-A76D831E8BA4}" presName="Name13" presStyleLbl="parChTrans1D2" presStyleIdx="1" presStyleCnt="8"/>
      <dgm:spPr/>
    </dgm:pt>
    <dgm:pt modelId="{2C4B1EE3-FD5D-48E3-9B15-958792DACAAE}" type="pres">
      <dgm:prSet presAssocID="{2AAD5381-D3F5-4298-8830-019DC18025CE}" presName="childText" presStyleLbl="bgAcc1" presStyleIdx="1" presStyleCnt="8" custScaleX="155519" custScaleY="83699">
        <dgm:presLayoutVars>
          <dgm:bulletEnabled val="1"/>
        </dgm:presLayoutVars>
      </dgm:prSet>
      <dgm:spPr/>
    </dgm:pt>
    <dgm:pt modelId="{F81F08B5-3E82-477C-AD71-FBFA626DE589}" type="pres">
      <dgm:prSet presAssocID="{E7F8A782-198E-45BE-B146-DBC33D518DB2}" presName="Name13" presStyleLbl="parChTrans1D2" presStyleIdx="2" presStyleCnt="8"/>
      <dgm:spPr/>
    </dgm:pt>
    <dgm:pt modelId="{9D05B371-2357-4598-81C3-789DB3ACECAE}" type="pres">
      <dgm:prSet presAssocID="{3B955D46-37FA-46DF-90F4-753CED1BA65B}" presName="childText" presStyleLbl="bgAcc1" presStyleIdx="2" presStyleCnt="8" custScaleX="155520" custScaleY="55573">
        <dgm:presLayoutVars>
          <dgm:bulletEnabled val="1"/>
        </dgm:presLayoutVars>
      </dgm:prSet>
      <dgm:spPr/>
    </dgm:pt>
    <dgm:pt modelId="{A5921D5B-15DB-4A1C-88CB-50D0829AC4BD}" type="pres">
      <dgm:prSet presAssocID="{77E8B750-1CC3-4109-AB90-E90315B439A1}" presName="Name13" presStyleLbl="parChTrans1D2" presStyleIdx="3" presStyleCnt="8"/>
      <dgm:spPr/>
    </dgm:pt>
    <dgm:pt modelId="{490DA3B3-43D6-43E6-A6C6-9738B07DF77F}" type="pres">
      <dgm:prSet presAssocID="{0FCEE0AF-145E-418F-9C18-AD8CAED29990}" presName="childText" presStyleLbl="bgAcc1" presStyleIdx="3" presStyleCnt="8" custScaleX="151750" custScaleY="55573" custLinFactNeighborX="-2326" custLinFactNeighborY="3466">
        <dgm:presLayoutVars>
          <dgm:bulletEnabled val="1"/>
        </dgm:presLayoutVars>
      </dgm:prSet>
      <dgm:spPr/>
    </dgm:pt>
    <dgm:pt modelId="{8A659B30-F287-43B4-8C9B-66D3799FCE4F}" type="pres">
      <dgm:prSet presAssocID="{AEF0EA46-469D-4579-8A18-27EB189766DC}" presName="root" presStyleCnt="0"/>
      <dgm:spPr/>
    </dgm:pt>
    <dgm:pt modelId="{D8DD6C3B-740F-4809-8109-7A1FC0D617E0}" type="pres">
      <dgm:prSet presAssocID="{AEF0EA46-469D-4579-8A18-27EB189766DC}" presName="rootComposite" presStyleCnt="0"/>
      <dgm:spPr/>
    </dgm:pt>
    <dgm:pt modelId="{6CF16DE8-0248-45F0-BEFF-F55546497F5F}" type="pres">
      <dgm:prSet presAssocID="{AEF0EA46-469D-4579-8A18-27EB189766DC}" presName="rootText" presStyleLbl="node1" presStyleIdx="1" presStyleCnt="2" custScaleX="182448" custScaleY="55038"/>
      <dgm:spPr/>
    </dgm:pt>
    <dgm:pt modelId="{CAE84637-222D-4A9A-9C60-52718F3FD5EC}" type="pres">
      <dgm:prSet presAssocID="{AEF0EA46-469D-4579-8A18-27EB189766DC}" presName="rootConnector" presStyleLbl="node1" presStyleIdx="1" presStyleCnt="2"/>
      <dgm:spPr/>
    </dgm:pt>
    <dgm:pt modelId="{1791AEA4-8539-442C-8EF3-16F2B64CE357}" type="pres">
      <dgm:prSet presAssocID="{AEF0EA46-469D-4579-8A18-27EB189766DC}" presName="childShape" presStyleCnt="0"/>
      <dgm:spPr/>
    </dgm:pt>
    <dgm:pt modelId="{FD0A0F4F-CEDB-4D72-917B-D315F1BB8953}" type="pres">
      <dgm:prSet presAssocID="{980610CE-A9F7-46C0-A0C1-70741DDB1E73}" presName="Name13" presStyleLbl="parChTrans1D2" presStyleIdx="4" presStyleCnt="8"/>
      <dgm:spPr/>
    </dgm:pt>
    <dgm:pt modelId="{D84772E8-E3B3-4C9E-B9B8-D324B78EE727}" type="pres">
      <dgm:prSet presAssocID="{C9715416-7FE3-4A9D-8951-0529E9261A9C}" presName="childText" presStyleLbl="bgAcc1" presStyleIdx="4" presStyleCnt="8" custScaleX="183694" custScaleY="55573">
        <dgm:presLayoutVars>
          <dgm:bulletEnabled val="1"/>
        </dgm:presLayoutVars>
      </dgm:prSet>
      <dgm:spPr/>
    </dgm:pt>
    <dgm:pt modelId="{73381518-D792-44D5-8C93-DCDE4C42EB46}" type="pres">
      <dgm:prSet presAssocID="{583D6ACF-F9D2-4C54-87E9-5EED6352D2B5}" presName="Name13" presStyleLbl="parChTrans1D2" presStyleIdx="5" presStyleCnt="8"/>
      <dgm:spPr/>
    </dgm:pt>
    <dgm:pt modelId="{8349E224-197B-494E-9171-3AF09DCD400A}" type="pres">
      <dgm:prSet presAssocID="{41F38D51-FF47-4377-AE67-2064E49D306F}" presName="childText" presStyleLbl="bgAcc1" presStyleIdx="5" presStyleCnt="8" custScaleX="182005" custScaleY="82039">
        <dgm:presLayoutVars>
          <dgm:bulletEnabled val="1"/>
        </dgm:presLayoutVars>
      </dgm:prSet>
      <dgm:spPr/>
    </dgm:pt>
    <dgm:pt modelId="{76B42FDE-45D2-4F5B-A817-FA97647DB140}" type="pres">
      <dgm:prSet presAssocID="{4F421599-E0DD-471E-A26F-A0CC53DE85C2}" presName="Name13" presStyleLbl="parChTrans1D2" presStyleIdx="6" presStyleCnt="8"/>
      <dgm:spPr/>
    </dgm:pt>
    <dgm:pt modelId="{47DC0087-F314-4D4E-A730-CF30D412EF67}" type="pres">
      <dgm:prSet presAssocID="{729CBB86-7898-4B4A-837F-D642B7F1BAFD}" presName="childText" presStyleLbl="bgAcc1" presStyleIdx="6" presStyleCnt="8" custScaleX="184337" custScaleY="55573">
        <dgm:presLayoutVars>
          <dgm:bulletEnabled val="1"/>
        </dgm:presLayoutVars>
      </dgm:prSet>
      <dgm:spPr/>
    </dgm:pt>
    <dgm:pt modelId="{1A8C800E-B52B-49A9-9CD2-14307891AC3A}" type="pres">
      <dgm:prSet presAssocID="{FE751E4D-9859-4B2F-98C8-576324789FB6}" presName="Name13" presStyleLbl="parChTrans1D2" presStyleIdx="7" presStyleCnt="8"/>
      <dgm:spPr/>
    </dgm:pt>
    <dgm:pt modelId="{3ED0A2E6-527F-488B-B660-C7A2C227FF12}" type="pres">
      <dgm:prSet presAssocID="{0726FB82-62F5-4016-97E7-D773154A39E3}" presName="childText" presStyleLbl="bgAcc1" presStyleIdx="7" presStyleCnt="8" custScaleX="185743" custScaleY="55573" custLinFactNeighborX="354" custLinFactNeighborY="1922">
        <dgm:presLayoutVars>
          <dgm:bulletEnabled val="1"/>
        </dgm:presLayoutVars>
      </dgm:prSet>
      <dgm:spPr/>
    </dgm:pt>
  </dgm:ptLst>
  <dgm:cxnLst>
    <dgm:cxn modelId="{2FDBA503-FF21-4D7E-B496-CA91660C334F}" srcId="{AEF0EA46-469D-4579-8A18-27EB189766DC}" destId="{0726FB82-62F5-4016-97E7-D773154A39E3}" srcOrd="3" destOrd="0" parTransId="{FE751E4D-9859-4B2F-98C8-576324789FB6}" sibTransId="{42FFABAC-780B-449C-9474-7F80E4C88BFC}"/>
    <dgm:cxn modelId="{F20EA405-5969-4E6B-B6FC-F9E1E47C9FEA}" type="presOf" srcId="{AEF0EA46-469D-4579-8A18-27EB189766DC}" destId="{CAE84637-222D-4A9A-9C60-52718F3FD5EC}" srcOrd="1" destOrd="0" presId="urn:microsoft.com/office/officeart/2005/8/layout/hierarchy3"/>
    <dgm:cxn modelId="{6789820A-4177-465B-B8A4-63ED579046D3}" srcId="{AEF0EA46-469D-4579-8A18-27EB189766DC}" destId="{729CBB86-7898-4B4A-837F-D642B7F1BAFD}" srcOrd="2" destOrd="0" parTransId="{4F421599-E0DD-471E-A26F-A0CC53DE85C2}" sibTransId="{ABA2EBB3-3B7D-4AA2-9A14-8C7A8B2C7610}"/>
    <dgm:cxn modelId="{D1383823-AEBC-4517-863B-E67BA986B279}" srcId="{AEF0EA46-469D-4579-8A18-27EB189766DC}" destId="{C9715416-7FE3-4A9D-8951-0529E9261A9C}" srcOrd="0" destOrd="0" parTransId="{980610CE-A9F7-46C0-A0C1-70741DDB1E73}" sibTransId="{ED163D4C-1BD1-44DC-B5DB-9F0367F3BF62}"/>
    <dgm:cxn modelId="{C6F03030-3CDE-4D16-8708-F9E281BB3C39}" type="presOf" srcId="{3B955D46-37FA-46DF-90F4-753CED1BA65B}" destId="{9D05B371-2357-4598-81C3-789DB3ACECAE}" srcOrd="0" destOrd="0" presId="urn:microsoft.com/office/officeart/2005/8/layout/hierarchy3"/>
    <dgm:cxn modelId="{62403A31-FE6F-4EDB-9197-CCEDD5642468}" srcId="{ADA2FBB6-1D11-4A32-8DA0-9057B27E134B}" destId="{D32432B5-DDD2-49AA-9698-A5E5FDEF4569}" srcOrd="0" destOrd="0" parTransId="{4C593A09-9BF9-4E12-83B7-239124673BF3}" sibTransId="{6E99EE9F-1A3A-4FA7-ADD2-52CACAEE4DBD}"/>
    <dgm:cxn modelId="{28F1EB31-4ED8-455A-9642-A89A13A991DF}" type="presOf" srcId="{0726FB82-62F5-4016-97E7-D773154A39E3}" destId="{3ED0A2E6-527F-488B-B660-C7A2C227FF12}" srcOrd="0" destOrd="0" presId="urn:microsoft.com/office/officeart/2005/8/layout/hierarchy3"/>
    <dgm:cxn modelId="{25DD0633-9983-4F0D-B64F-EE0E8EEF3875}" type="presOf" srcId="{2AAD5381-D3F5-4298-8830-019DC18025CE}" destId="{2C4B1EE3-FD5D-48E3-9B15-958792DACAAE}" srcOrd="0" destOrd="0" presId="urn:microsoft.com/office/officeart/2005/8/layout/hierarchy3"/>
    <dgm:cxn modelId="{A3275D33-8D79-4993-A4A7-BFB074FDAD58}" type="presOf" srcId="{0FCEE0AF-145E-418F-9C18-AD8CAED29990}" destId="{490DA3B3-43D6-43E6-A6C6-9738B07DF77F}" srcOrd="0" destOrd="0" presId="urn:microsoft.com/office/officeart/2005/8/layout/hierarchy3"/>
    <dgm:cxn modelId="{766F4635-D435-4954-8E71-FFCBF5ACD5A8}" srcId="{AEF0EA46-469D-4579-8A18-27EB189766DC}" destId="{41F38D51-FF47-4377-AE67-2064E49D306F}" srcOrd="1" destOrd="0" parTransId="{583D6ACF-F9D2-4C54-87E9-5EED6352D2B5}" sibTransId="{A1FDB0D2-1488-4315-A77E-79859D8A3C7E}"/>
    <dgm:cxn modelId="{03C4B83C-6A00-484D-8C98-2030F18EF170}" type="presOf" srcId="{729CBB86-7898-4B4A-837F-D642B7F1BAFD}" destId="{47DC0087-F314-4D4E-A730-CF30D412EF67}" srcOrd="0" destOrd="0" presId="urn:microsoft.com/office/officeart/2005/8/layout/hierarchy3"/>
    <dgm:cxn modelId="{F5408B3D-895B-4C98-9CA2-82D4E7E4463C}" type="presOf" srcId="{1AB151D4-5B13-464A-815F-B3DD349990FF}" destId="{41F843C2-7B3D-46A3-84BC-0E86760B9EC1}" srcOrd="0" destOrd="0" presId="urn:microsoft.com/office/officeart/2005/8/layout/hierarchy3"/>
    <dgm:cxn modelId="{B41AD43F-FE9D-45A8-A4FE-F4C753EB1FEA}" type="presOf" srcId="{9E44D7F7-57B7-42D1-A795-C4DAECE6FB01}" destId="{9C489BD9-01DB-43CD-B31E-53D71F177D38}" srcOrd="0" destOrd="0" presId="urn:microsoft.com/office/officeart/2005/8/layout/hierarchy3"/>
    <dgm:cxn modelId="{56256D41-FEE3-4D26-9F0C-7F0EE80C0011}" type="presOf" srcId="{980610CE-A9F7-46C0-A0C1-70741DDB1E73}" destId="{FD0A0F4F-CEDB-4D72-917B-D315F1BB8953}" srcOrd="0" destOrd="0" presId="urn:microsoft.com/office/officeart/2005/8/layout/hierarchy3"/>
    <dgm:cxn modelId="{FE9C5043-1912-441A-9967-9592D897C30B}" type="presOf" srcId="{C9715416-7FE3-4A9D-8951-0529E9261A9C}" destId="{D84772E8-E3B3-4C9E-B9B8-D324B78EE727}" srcOrd="0" destOrd="0" presId="urn:microsoft.com/office/officeart/2005/8/layout/hierarchy3"/>
    <dgm:cxn modelId="{75A52747-EB85-4885-AED6-00C2A41B052F}" type="presOf" srcId="{E3F3D61E-EC11-45BA-871A-A76D831E8BA4}" destId="{D421F286-A95A-41FF-A61B-BC02A17CCAAF}" srcOrd="0" destOrd="0" presId="urn:microsoft.com/office/officeart/2005/8/layout/hierarchy3"/>
    <dgm:cxn modelId="{30E04E6A-F63D-4B42-9095-FD42FF436CA0}" type="presOf" srcId="{77E8B750-1CC3-4109-AB90-E90315B439A1}" destId="{A5921D5B-15DB-4A1C-88CB-50D0829AC4BD}" srcOrd="0" destOrd="0" presId="urn:microsoft.com/office/officeart/2005/8/layout/hierarchy3"/>
    <dgm:cxn modelId="{7FE8E372-ECDB-4CED-ACA5-FE6AF862034D}" srcId="{ADA2FBB6-1D11-4A32-8DA0-9057B27E134B}" destId="{AEF0EA46-469D-4579-8A18-27EB189766DC}" srcOrd="1" destOrd="0" parTransId="{84E86C63-2AE1-4D4C-8F00-BE5B83ECF1B9}" sibTransId="{AFB64519-B326-40D1-84F5-12940E32730D}"/>
    <dgm:cxn modelId="{D2AA1554-C40E-422C-9568-0CD89A5AA12E}" type="presOf" srcId="{AEF0EA46-469D-4579-8A18-27EB189766DC}" destId="{6CF16DE8-0248-45F0-BEFF-F55546497F5F}" srcOrd="0" destOrd="0" presId="urn:microsoft.com/office/officeart/2005/8/layout/hierarchy3"/>
    <dgm:cxn modelId="{73B6CE57-D115-456E-8B0B-316489735351}" type="presOf" srcId="{4F421599-E0DD-471E-A26F-A0CC53DE85C2}" destId="{76B42FDE-45D2-4F5B-A817-FA97647DB140}" srcOrd="0" destOrd="0" presId="urn:microsoft.com/office/officeart/2005/8/layout/hierarchy3"/>
    <dgm:cxn modelId="{D3366B58-2726-4D04-B952-EBA3AE8BEE55}" srcId="{D32432B5-DDD2-49AA-9698-A5E5FDEF4569}" destId="{1AB151D4-5B13-464A-815F-B3DD349990FF}" srcOrd="0" destOrd="0" parTransId="{9E44D7F7-57B7-42D1-A795-C4DAECE6FB01}" sibTransId="{61BE5481-3220-4D45-A737-48D8CC7B1E24}"/>
    <dgm:cxn modelId="{1F5BC47C-D5E5-4FCC-B4C9-46326C3D5E96}" srcId="{D32432B5-DDD2-49AA-9698-A5E5FDEF4569}" destId="{0FCEE0AF-145E-418F-9C18-AD8CAED29990}" srcOrd="3" destOrd="0" parTransId="{77E8B750-1CC3-4109-AB90-E90315B439A1}" sibTransId="{E0DDD6EF-333A-4362-A3F1-2A08C97A8576}"/>
    <dgm:cxn modelId="{2CF6EB95-F678-485C-95B0-B5B245173A02}" srcId="{D32432B5-DDD2-49AA-9698-A5E5FDEF4569}" destId="{2AAD5381-D3F5-4298-8830-019DC18025CE}" srcOrd="1" destOrd="0" parTransId="{E3F3D61E-EC11-45BA-871A-A76D831E8BA4}" sibTransId="{C142D899-23A7-4C14-B52A-4E722303E4D3}"/>
    <dgm:cxn modelId="{85ECDF9A-72D8-4277-B7AD-EBC2F5CB42D8}" type="presOf" srcId="{E7F8A782-198E-45BE-B146-DBC33D518DB2}" destId="{F81F08B5-3E82-477C-AD71-FBFA626DE589}" srcOrd="0" destOrd="0" presId="urn:microsoft.com/office/officeart/2005/8/layout/hierarchy3"/>
    <dgm:cxn modelId="{86EF16A0-0880-4067-9AF6-3D6152BF66E5}" type="presOf" srcId="{D32432B5-DDD2-49AA-9698-A5E5FDEF4569}" destId="{16E10C4B-FAF7-4A0F-A9AF-5BEB001F67D6}" srcOrd="0" destOrd="0" presId="urn:microsoft.com/office/officeart/2005/8/layout/hierarchy3"/>
    <dgm:cxn modelId="{EE76BCAB-CFA2-42F4-82F1-1CF79772F537}" srcId="{D32432B5-DDD2-49AA-9698-A5E5FDEF4569}" destId="{3B955D46-37FA-46DF-90F4-753CED1BA65B}" srcOrd="2" destOrd="0" parTransId="{E7F8A782-198E-45BE-B146-DBC33D518DB2}" sibTransId="{79D5FC9B-5BF9-49A0-B77D-BE3B1411513C}"/>
    <dgm:cxn modelId="{19221EBC-E3AB-4EC6-BEE4-600B8154D5D2}" type="presOf" srcId="{583D6ACF-F9D2-4C54-87E9-5EED6352D2B5}" destId="{73381518-D792-44D5-8C93-DCDE4C42EB46}" srcOrd="0" destOrd="0" presId="urn:microsoft.com/office/officeart/2005/8/layout/hierarchy3"/>
    <dgm:cxn modelId="{6A1EC8C3-70E6-4009-BFCE-54B02F0A733B}" type="presOf" srcId="{41F38D51-FF47-4377-AE67-2064E49D306F}" destId="{8349E224-197B-494E-9171-3AF09DCD400A}" srcOrd="0" destOrd="0" presId="urn:microsoft.com/office/officeart/2005/8/layout/hierarchy3"/>
    <dgm:cxn modelId="{D12658CB-F2EA-4BE4-B9F7-E94CAEFFC123}" type="presOf" srcId="{ADA2FBB6-1D11-4A32-8DA0-9057B27E134B}" destId="{E08652D8-181B-47B9-920F-3DB120F00300}" srcOrd="0" destOrd="0" presId="urn:microsoft.com/office/officeart/2005/8/layout/hierarchy3"/>
    <dgm:cxn modelId="{76364FE3-8F5E-40EB-959E-71F7B320E84F}" type="presOf" srcId="{FE751E4D-9859-4B2F-98C8-576324789FB6}" destId="{1A8C800E-B52B-49A9-9CD2-14307891AC3A}" srcOrd="0" destOrd="0" presId="urn:microsoft.com/office/officeart/2005/8/layout/hierarchy3"/>
    <dgm:cxn modelId="{368218E7-A199-4ED6-A3A2-DF222A53F56E}" type="presOf" srcId="{D32432B5-DDD2-49AA-9698-A5E5FDEF4569}" destId="{0949F2EC-0F0F-4689-8ED5-0FF4DE0FDD92}" srcOrd="1" destOrd="0" presId="urn:microsoft.com/office/officeart/2005/8/layout/hierarchy3"/>
    <dgm:cxn modelId="{0294E77C-FCD5-410E-A4D3-89A76748E7AA}" type="presParOf" srcId="{E08652D8-181B-47B9-920F-3DB120F00300}" destId="{BD9CEA0E-BD7D-427E-AD93-D4296A10EA20}" srcOrd="0" destOrd="0" presId="urn:microsoft.com/office/officeart/2005/8/layout/hierarchy3"/>
    <dgm:cxn modelId="{EB32D190-5729-4F13-926F-666AA1E4BDF9}" type="presParOf" srcId="{BD9CEA0E-BD7D-427E-AD93-D4296A10EA20}" destId="{69613C83-8552-48D2-8204-901F360555FD}" srcOrd="0" destOrd="0" presId="urn:microsoft.com/office/officeart/2005/8/layout/hierarchy3"/>
    <dgm:cxn modelId="{53872B16-F0C9-4AC4-A658-AC2FDEF97D12}" type="presParOf" srcId="{69613C83-8552-48D2-8204-901F360555FD}" destId="{16E10C4B-FAF7-4A0F-A9AF-5BEB001F67D6}" srcOrd="0" destOrd="0" presId="urn:microsoft.com/office/officeart/2005/8/layout/hierarchy3"/>
    <dgm:cxn modelId="{CDF27674-06E0-4436-B8B8-E70ABAE4E21D}" type="presParOf" srcId="{69613C83-8552-48D2-8204-901F360555FD}" destId="{0949F2EC-0F0F-4689-8ED5-0FF4DE0FDD92}" srcOrd="1" destOrd="0" presId="urn:microsoft.com/office/officeart/2005/8/layout/hierarchy3"/>
    <dgm:cxn modelId="{04913BC2-718C-4322-A184-4FAB33333234}" type="presParOf" srcId="{BD9CEA0E-BD7D-427E-AD93-D4296A10EA20}" destId="{8BBBBC94-01C9-48EC-900D-F1E4B91F9A44}" srcOrd="1" destOrd="0" presId="urn:microsoft.com/office/officeart/2005/8/layout/hierarchy3"/>
    <dgm:cxn modelId="{3E2B7263-CAD3-4C7A-B852-985278AC7970}" type="presParOf" srcId="{8BBBBC94-01C9-48EC-900D-F1E4B91F9A44}" destId="{9C489BD9-01DB-43CD-B31E-53D71F177D38}" srcOrd="0" destOrd="0" presId="urn:microsoft.com/office/officeart/2005/8/layout/hierarchy3"/>
    <dgm:cxn modelId="{D4729C31-E5EB-4927-B760-EFA65492E83E}" type="presParOf" srcId="{8BBBBC94-01C9-48EC-900D-F1E4B91F9A44}" destId="{41F843C2-7B3D-46A3-84BC-0E86760B9EC1}" srcOrd="1" destOrd="0" presId="urn:microsoft.com/office/officeart/2005/8/layout/hierarchy3"/>
    <dgm:cxn modelId="{062A867E-588D-4EAB-B2B5-29C3E6EB8380}" type="presParOf" srcId="{8BBBBC94-01C9-48EC-900D-F1E4B91F9A44}" destId="{D421F286-A95A-41FF-A61B-BC02A17CCAAF}" srcOrd="2" destOrd="0" presId="urn:microsoft.com/office/officeart/2005/8/layout/hierarchy3"/>
    <dgm:cxn modelId="{59F255D9-34AB-410A-BD1F-90F36B9C7AD7}" type="presParOf" srcId="{8BBBBC94-01C9-48EC-900D-F1E4B91F9A44}" destId="{2C4B1EE3-FD5D-48E3-9B15-958792DACAAE}" srcOrd="3" destOrd="0" presId="urn:microsoft.com/office/officeart/2005/8/layout/hierarchy3"/>
    <dgm:cxn modelId="{09A71011-DD54-453C-864F-6B033F392E42}" type="presParOf" srcId="{8BBBBC94-01C9-48EC-900D-F1E4B91F9A44}" destId="{F81F08B5-3E82-477C-AD71-FBFA626DE589}" srcOrd="4" destOrd="0" presId="urn:microsoft.com/office/officeart/2005/8/layout/hierarchy3"/>
    <dgm:cxn modelId="{CAECCBB1-49A1-4A0A-847E-A3A47D7315F2}" type="presParOf" srcId="{8BBBBC94-01C9-48EC-900D-F1E4B91F9A44}" destId="{9D05B371-2357-4598-81C3-789DB3ACECAE}" srcOrd="5" destOrd="0" presId="urn:microsoft.com/office/officeart/2005/8/layout/hierarchy3"/>
    <dgm:cxn modelId="{59F6D599-D021-45EE-A71C-00B79B710CD5}" type="presParOf" srcId="{8BBBBC94-01C9-48EC-900D-F1E4B91F9A44}" destId="{A5921D5B-15DB-4A1C-88CB-50D0829AC4BD}" srcOrd="6" destOrd="0" presId="urn:microsoft.com/office/officeart/2005/8/layout/hierarchy3"/>
    <dgm:cxn modelId="{52D56F74-6E03-45CE-ACA8-EC00E8190EFF}" type="presParOf" srcId="{8BBBBC94-01C9-48EC-900D-F1E4B91F9A44}" destId="{490DA3B3-43D6-43E6-A6C6-9738B07DF77F}" srcOrd="7" destOrd="0" presId="urn:microsoft.com/office/officeart/2005/8/layout/hierarchy3"/>
    <dgm:cxn modelId="{BC17AE69-4BDD-4431-8BCC-7BF043FFDDD0}" type="presParOf" srcId="{E08652D8-181B-47B9-920F-3DB120F00300}" destId="{8A659B30-F287-43B4-8C9B-66D3799FCE4F}" srcOrd="1" destOrd="0" presId="urn:microsoft.com/office/officeart/2005/8/layout/hierarchy3"/>
    <dgm:cxn modelId="{9DBBBDD2-B4F1-41F4-95A8-AD977B97A28A}" type="presParOf" srcId="{8A659B30-F287-43B4-8C9B-66D3799FCE4F}" destId="{D8DD6C3B-740F-4809-8109-7A1FC0D617E0}" srcOrd="0" destOrd="0" presId="urn:microsoft.com/office/officeart/2005/8/layout/hierarchy3"/>
    <dgm:cxn modelId="{AB31EA1D-5641-4640-97CC-DBF3E879177B}" type="presParOf" srcId="{D8DD6C3B-740F-4809-8109-7A1FC0D617E0}" destId="{6CF16DE8-0248-45F0-BEFF-F55546497F5F}" srcOrd="0" destOrd="0" presId="urn:microsoft.com/office/officeart/2005/8/layout/hierarchy3"/>
    <dgm:cxn modelId="{09A919E9-C917-46BC-8481-5316A4354A53}" type="presParOf" srcId="{D8DD6C3B-740F-4809-8109-7A1FC0D617E0}" destId="{CAE84637-222D-4A9A-9C60-52718F3FD5EC}" srcOrd="1" destOrd="0" presId="urn:microsoft.com/office/officeart/2005/8/layout/hierarchy3"/>
    <dgm:cxn modelId="{1A6E2B79-5438-4586-A626-8A045A8ECA9C}" type="presParOf" srcId="{8A659B30-F287-43B4-8C9B-66D3799FCE4F}" destId="{1791AEA4-8539-442C-8EF3-16F2B64CE357}" srcOrd="1" destOrd="0" presId="urn:microsoft.com/office/officeart/2005/8/layout/hierarchy3"/>
    <dgm:cxn modelId="{6C05B147-540A-46EC-8A1E-B030ED6B0C03}" type="presParOf" srcId="{1791AEA4-8539-442C-8EF3-16F2B64CE357}" destId="{FD0A0F4F-CEDB-4D72-917B-D315F1BB8953}" srcOrd="0" destOrd="0" presId="urn:microsoft.com/office/officeart/2005/8/layout/hierarchy3"/>
    <dgm:cxn modelId="{6498BB09-8A04-46AF-A105-8337FD1757A1}" type="presParOf" srcId="{1791AEA4-8539-442C-8EF3-16F2B64CE357}" destId="{D84772E8-E3B3-4C9E-B9B8-D324B78EE727}" srcOrd="1" destOrd="0" presId="urn:microsoft.com/office/officeart/2005/8/layout/hierarchy3"/>
    <dgm:cxn modelId="{3C252F39-CFDA-4A92-B956-2BD3744AAB0A}" type="presParOf" srcId="{1791AEA4-8539-442C-8EF3-16F2B64CE357}" destId="{73381518-D792-44D5-8C93-DCDE4C42EB46}" srcOrd="2" destOrd="0" presId="urn:microsoft.com/office/officeart/2005/8/layout/hierarchy3"/>
    <dgm:cxn modelId="{77CC5E86-58B5-494D-96EE-8FFA7155ECB9}" type="presParOf" srcId="{1791AEA4-8539-442C-8EF3-16F2B64CE357}" destId="{8349E224-197B-494E-9171-3AF09DCD400A}" srcOrd="3" destOrd="0" presId="urn:microsoft.com/office/officeart/2005/8/layout/hierarchy3"/>
    <dgm:cxn modelId="{4705EC11-B1C1-407C-A8DA-DDC92A6387F6}" type="presParOf" srcId="{1791AEA4-8539-442C-8EF3-16F2B64CE357}" destId="{76B42FDE-45D2-4F5B-A817-FA97647DB140}" srcOrd="4" destOrd="0" presId="urn:microsoft.com/office/officeart/2005/8/layout/hierarchy3"/>
    <dgm:cxn modelId="{425B67DC-1A5D-43F2-B5AD-3E4D7AE030DB}" type="presParOf" srcId="{1791AEA4-8539-442C-8EF3-16F2B64CE357}" destId="{47DC0087-F314-4D4E-A730-CF30D412EF67}" srcOrd="5" destOrd="0" presId="urn:microsoft.com/office/officeart/2005/8/layout/hierarchy3"/>
    <dgm:cxn modelId="{C7BD22DD-FFD8-4538-923B-D655C21BFDF5}" type="presParOf" srcId="{1791AEA4-8539-442C-8EF3-16F2B64CE357}" destId="{1A8C800E-B52B-49A9-9CD2-14307891AC3A}" srcOrd="6" destOrd="0" presId="urn:microsoft.com/office/officeart/2005/8/layout/hierarchy3"/>
    <dgm:cxn modelId="{05FBAE3F-CF20-4564-8C98-C2FDD4B53036}" type="presParOf" srcId="{1791AEA4-8539-442C-8EF3-16F2B64CE357}" destId="{3ED0A2E6-527F-488B-B660-C7A2C227FF12}" srcOrd="7"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ADA2FBB6-1D11-4A32-8DA0-9057B27E134B}" type="doc">
      <dgm:prSet loTypeId="urn:microsoft.com/office/officeart/2005/8/layout/hierarchy3" loCatId="list" qsTypeId="urn:microsoft.com/office/officeart/2005/8/quickstyle/simple1" qsCatId="simple" csTypeId="urn:microsoft.com/office/officeart/2005/8/colors/accent5_1" csCatId="accent5" phldr="1"/>
      <dgm:spPr/>
      <dgm:t>
        <a:bodyPr/>
        <a:lstStyle/>
        <a:p>
          <a:endParaRPr lang="en-US"/>
        </a:p>
      </dgm:t>
    </dgm:pt>
    <dgm:pt modelId="{2AAD5381-D3F5-4298-8830-019DC18025CE}">
      <dgm:prSet custT="1"/>
      <dgm:spPr/>
      <dgm:t>
        <a:bodyPr/>
        <a:lstStyle/>
        <a:p>
          <a:r>
            <a:rPr lang="en-US" sz="1400" dirty="0">
              <a:latin typeface="Bell MT" panose="02020503060305020303" pitchFamily="18" charset="0"/>
            </a:rPr>
            <a:t>Engineering Principles (*G)</a:t>
          </a:r>
          <a:endParaRPr lang="en-US" sz="1400" dirty="0"/>
        </a:p>
      </dgm:t>
    </dgm:pt>
    <dgm:pt modelId="{E3F3D61E-EC11-45BA-871A-A76D831E8BA4}" type="parTrans" cxnId="{2CF6EB95-F678-485C-95B0-B5B245173A02}">
      <dgm:prSet/>
      <dgm:spPr/>
      <dgm:t>
        <a:bodyPr/>
        <a:lstStyle/>
        <a:p>
          <a:endParaRPr lang="en-US"/>
        </a:p>
      </dgm:t>
    </dgm:pt>
    <dgm:pt modelId="{C142D899-23A7-4C14-B52A-4E722303E4D3}" type="sibTrans" cxnId="{2CF6EB95-F678-485C-95B0-B5B245173A02}">
      <dgm:prSet/>
      <dgm:spPr/>
      <dgm:t>
        <a:bodyPr/>
        <a:lstStyle/>
        <a:p>
          <a:endParaRPr lang="en-US"/>
        </a:p>
      </dgm:t>
    </dgm:pt>
    <dgm:pt modelId="{1AB151D4-5B13-464A-815F-B3DD349990FF}">
      <dgm:prSet custT="1"/>
      <dgm:spPr/>
      <dgm:t>
        <a:bodyPr/>
        <a:lstStyle/>
        <a:p>
          <a:r>
            <a:rPr lang="en-US" sz="1400" dirty="0">
              <a:latin typeface="Bell MT" panose="02020503060305020303" pitchFamily="18" charset="0"/>
            </a:rPr>
            <a:t>Foundations of Engineering (*G)</a:t>
          </a:r>
        </a:p>
      </dgm:t>
    </dgm:pt>
    <dgm:pt modelId="{9E44D7F7-57B7-42D1-A795-C4DAECE6FB01}" type="parTrans" cxnId="{D3366B58-2726-4D04-B952-EBA3AE8BEE55}">
      <dgm:prSet/>
      <dgm:spPr/>
      <dgm:t>
        <a:bodyPr/>
        <a:lstStyle/>
        <a:p>
          <a:endParaRPr lang="en-US"/>
        </a:p>
      </dgm:t>
    </dgm:pt>
    <dgm:pt modelId="{61BE5481-3220-4D45-A737-48D8CC7B1E24}" type="sibTrans" cxnId="{D3366B58-2726-4D04-B952-EBA3AE8BEE55}">
      <dgm:prSet/>
      <dgm:spPr/>
      <dgm:t>
        <a:bodyPr/>
        <a:lstStyle/>
        <a:p>
          <a:endParaRPr lang="en-US"/>
        </a:p>
      </dgm:t>
    </dgm:pt>
    <dgm:pt modelId="{3B955D46-37FA-46DF-90F4-753CED1BA65B}">
      <dgm:prSet custT="1"/>
      <dgm:spPr/>
      <dgm:t>
        <a:bodyPr/>
        <a:lstStyle/>
        <a:p>
          <a:r>
            <a:rPr lang="en-US" sz="1400" dirty="0">
              <a:latin typeface="Bell MT" panose="02020503060305020303" pitchFamily="18" charset="0"/>
            </a:rPr>
            <a:t>Architectural and Engineering Design (*G)</a:t>
          </a:r>
        </a:p>
      </dgm:t>
    </dgm:pt>
    <dgm:pt modelId="{E7F8A782-198E-45BE-B146-DBC33D518DB2}" type="parTrans" cxnId="{EE76BCAB-CFA2-42F4-82F1-1CF79772F537}">
      <dgm:prSet/>
      <dgm:spPr/>
      <dgm:t>
        <a:bodyPr/>
        <a:lstStyle/>
        <a:p>
          <a:endParaRPr lang="en-US"/>
        </a:p>
      </dgm:t>
    </dgm:pt>
    <dgm:pt modelId="{79D5FC9B-5BF9-49A0-B77D-BE3B1411513C}" type="sibTrans" cxnId="{EE76BCAB-CFA2-42F4-82F1-1CF79772F537}">
      <dgm:prSet/>
      <dgm:spPr/>
      <dgm:t>
        <a:bodyPr/>
        <a:lstStyle/>
        <a:p>
          <a:endParaRPr lang="en-US"/>
        </a:p>
      </dgm:t>
    </dgm:pt>
    <dgm:pt modelId="{D32432B5-DDD2-49AA-9698-A5E5FDEF4569}">
      <dgm:prSet phldrT="[Text]" custT="1"/>
      <dgm:spPr/>
      <dgm:t>
        <a:bodyPr/>
        <a:lstStyle/>
        <a:p>
          <a:r>
            <a:rPr lang="en-US" sz="1400" dirty="0">
              <a:latin typeface="Aharoni" panose="02010803020104030203" pitchFamily="2" charset="-79"/>
              <a:cs typeface="Aharoni" panose="02010803020104030203" pitchFamily="2" charset="-79"/>
            </a:rPr>
            <a:t>Engineering Technology </a:t>
          </a:r>
        </a:p>
      </dgm:t>
    </dgm:pt>
    <dgm:pt modelId="{6E99EE9F-1A3A-4FA7-ADD2-52CACAEE4DBD}" type="sibTrans" cxnId="{62403A31-FE6F-4EDB-9197-CCEDD5642468}">
      <dgm:prSet/>
      <dgm:spPr/>
      <dgm:t>
        <a:bodyPr/>
        <a:lstStyle/>
        <a:p>
          <a:endParaRPr lang="en-US"/>
        </a:p>
      </dgm:t>
    </dgm:pt>
    <dgm:pt modelId="{4C593A09-9BF9-4E12-83B7-239124673BF3}" type="parTrans" cxnId="{62403A31-FE6F-4EDB-9197-CCEDD5642468}">
      <dgm:prSet/>
      <dgm:spPr/>
      <dgm:t>
        <a:bodyPr/>
        <a:lstStyle/>
        <a:p>
          <a:endParaRPr lang="en-US"/>
        </a:p>
      </dgm:t>
    </dgm:pt>
    <dgm:pt modelId="{538693B9-AFCA-4188-8738-113B4C211C18}">
      <dgm:prSet custT="1"/>
      <dgm:spPr/>
      <dgm:t>
        <a:bodyPr/>
        <a:lstStyle/>
        <a:p>
          <a:r>
            <a:rPr lang="en-US" sz="1400" b="0" i="0" u="none" dirty="0">
              <a:latin typeface="Bell MT" panose="02020503060305020303" pitchFamily="18" charset="0"/>
            </a:rPr>
            <a:t>Engineering Design Concepts </a:t>
          </a:r>
          <a:r>
            <a:rPr lang="en-US" sz="1400" dirty="0">
              <a:latin typeface="Bell MT" panose="02020503060305020303" pitchFamily="18" charset="0"/>
            </a:rPr>
            <a:t>(*G)</a:t>
          </a:r>
        </a:p>
      </dgm:t>
    </dgm:pt>
    <dgm:pt modelId="{56DB57E9-6BF1-4A2D-B1DC-EA3E3B9B115B}" type="parTrans" cxnId="{33CFF27A-04B3-460F-A314-57F46B954E7D}">
      <dgm:prSet/>
      <dgm:spPr/>
      <dgm:t>
        <a:bodyPr/>
        <a:lstStyle/>
        <a:p>
          <a:endParaRPr lang="en-US"/>
        </a:p>
      </dgm:t>
    </dgm:pt>
    <dgm:pt modelId="{71C91097-2AA2-4E3F-A62D-7CAF628A6BBD}" type="sibTrans" cxnId="{33CFF27A-04B3-460F-A314-57F46B954E7D}">
      <dgm:prSet/>
      <dgm:spPr/>
      <dgm:t>
        <a:bodyPr/>
        <a:lstStyle/>
        <a:p>
          <a:endParaRPr lang="en-US"/>
        </a:p>
      </dgm:t>
    </dgm:pt>
    <dgm:pt modelId="{E08652D8-181B-47B9-920F-3DB120F00300}" type="pres">
      <dgm:prSet presAssocID="{ADA2FBB6-1D11-4A32-8DA0-9057B27E134B}" presName="diagram" presStyleCnt="0">
        <dgm:presLayoutVars>
          <dgm:chPref val="1"/>
          <dgm:dir/>
          <dgm:animOne val="branch"/>
          <dgm:animLvl val="lvl"/>
          <dgm:resizeHandles/>
        </dgm:presLayoutVars>
      </dgm:prSet>
      <dgm:spPr/>
    </dgm:pt>
    <dgm:pt modelId="{BD9CEA0E-BD7D-427E-AD93-D4296A10EA20}" type="pres">
      <dgm:prSet presAssocID="{D32432B5-DDD2-49AA-9698-A5E5FDEF4569}" presName="root" presStyleCnt="0"/>
      <dgm:spPr/>
    </dgm:pt>
    <dgm:pt modelId="{69613C83-8552-48D2-8204-901F360555FD}" type="pres">
      <dgm:prSet presAssocID="{D32432B5-DDD2-49AA-9698-A5E5FDEF4569}" presName="rootComposite" presStyleCnt="0"/>
      <dgm:spPr/>
    </dgm:pt>
    <dgm:pt modelId="{16E10C4B-FAF7-4A0F-A9AF-5BEB001F67D6}" type="pres">
      <dgm:prSet presAssocID="{D32432B5-DDD2-49AA-9698-A5E5FDEF4569}" presName="rootText" presStyleLbl="node1" presStyleIdx="0" presStyleCnt="1" custScaleX="355491" custScaleY="65285" custLinFactNeighborX="0" custLinFactNeighborY="-515"/>
      <dgm:spPr/>
    </dgm:pt>
    <dgm:pt modelId="{0949F2EC-0F0F-4689-8ED5-0FF4DE0FDD92}" type="pres">
      <dgm:prSet presAssocID="{D32432B5-DDD2-49AA-9698-A5E5FDEF4569}" presName="rootConnector" presStyleLbl="node1" presStyleIdx="0" presStyleCnt="1"/>
      <dgm:spPr/>
    </dgm:pt>
    <dgm:pt modelId="{8BBBBC94-01C9-48EC-900D-F1E4B91F9A44}" type="pres">
      <dgm:prSet presAssocID="{D32432B5-DDD2-49AA-9698-A5E5FDEF4569}" presName="childShape" presStyleCnt="0"/>
      <dgm:spPr/>
    </dgm:pt>
    <dgm:pt modelId="{9C489BD9-01DB-43CD-B31E-53D71F177D38}" type="pres">
      <dgm:prSet presAssocID="{9E44D7F7-57B7-42D1-A795-C4DAECE6FB01}" presName="Name13" presStyleLbl="parChTrans1D2" presStyleIdx="0" presStyleCnt="4"/>
      <dgm:spPr/>
    </dgm:pt>
    <dgm:pt modelId="{41F843C2-7B3D-46A3-84BC-0E86760B9EC1}" type="pres">
      <dgm:prSet presAssocID="{1AB151D4-5B13-464A-815F-B3DD349990FF}" presName="childText" presStyleLbl="bgAcc1" presStyleIdx="0" presStyleCnt="4" custScaleX="249471" custScaleY="65285">
        <dgm:presLayoutVars>
          <dgm:bulletEnabled val="1"/>
        </dgm:presLayoutVars>
      </dgm:prSet>
      <dgm:spPr/>
    </dgm:pt>
    <dgm:pt modelId="{D421F286-A95A-41FF-A61B-BC02A17CCAAF}" type="pres">
      <dgm:prSet presAssocID="{E3F3D61E-EC11-45BA-871A-A76D831E8BA4}" presName="Name13" presStyleLbl="parChTrans1D2" presStyleIdx="1" presStyleCnt="4"/>
      <dgm:spPr/>
    </dgm:pt>
    <dgm:pt modelId="{2C4B1EE3-FD5D-48E3-9B15-958792DACAAE}" type="pres">
      <dgm:prSet presAssocID="{2AAD5381-D3F5-4298-8830-019DC18025CE}" presName="childText" presStyleLbl="bgAcc1" presStyleIdx="1" presStyleCnt="4" custScaleX="255353" custScaleY="65285">
        <dgm:presLayoutVars>
          <dgm:bulletEnabled val="1"/>
        </dgm:presLayoutVars>
      </dgm:prSet>
      <dgm:spPr/>
    </dgm:pt>
    <dgm:pt modelId="{F81F08B5-3E82-477C-AD71-FBFA626DE589}" type="pres">
      <dgm:prSet presAssocID="{E7F8A782-198E-45BE-B146-DBC33D518DB2}" presName="Name13" presStyleLbl="parChTrans1D2" presStyleIdx="2" presStyleCnt="4"/>
      <dgm:spPr/>
    </dgm:pt>
    <dgm:pt modelId="{9D05B371-2357-4598-81C3-789DB3ACECAE}" type="pres">
      <dgm:prSet presAssocID="{3B955D46-37FA-46DF-90F4-753CED1BA65B}" presName="childText" presStyleLbl="bgAcc1" presStyleIdx="2" presStyleCnt="4" custScaleX="252909" custScaleY="65285" custLinFactNeighborX="-4893" custLinFactNeighborY="1450">
        <dgm:presLayoutVars>
          <dgm:bulletEnabled val="1"/>
        </dgm:presLayoutVars>
      </dgm:prSet>
      <dgm:spPr/>
    </dgm:pt>
    <dgm:pt modelId="{DEDC516D-9902-4466-BC60-DB90F683530B}" type="pres">
      <dgm:prSet presAssocID="{56DB57E9-6BF1-4A2D-B1DC-EA3E3B9B115B}" presName="Name13" presStyleLbl="parChTrans1D2" presStyleIdx="3" presStyleCnt="4"/>
      <dgm:spPr/>
    </dgm:pt>
    <dgm:pt modelId="{B87CB122-E27A-4472-B3E1-4641FB0FFE14}" type="pres">
      <dgm:prSet presAssocID="{538693B9-AFCA-4188-8738-113B4C211C18}" presName="childText" presStyleLbl="bgAcc1" presStyleIdx="3" presStyleCnt="4" custScaleX="252909" custScaleY="65285">
        <dgm:presLayoutVars>
          <dgm:bulletEnabled val="1"/>
        </dgm:presLayoutVars>
      </dgm:prSet>
      <dgm:spPr/>
    </dgm:pt>
  </dgm:ptLst>
  <dgm:cxnLst>
    <dgm:cxn modelId="{1E9E251C-21E8-4BFD-87F9-7383BDFB874C}" type="presOf" srcId="{E3F3D61E-EC11-45BA-871A-A76D831E8BA4}" destId="{D421F286-A95A-41FF-A61B-BC02A17CCAAF}" srcOrd="0" destOrd="0" presId="urn:microsoft.com/office/officeart/2005/8/layout/hierarchy3"/>
    <dgm:cxn modelId="{9C760F23-9232-4F7E-AC4D-8A61DE9F3F16}" type="presOf" srcId="{9E44D7F7-57B7-42D1-A795-C4DAECE6FB01}" destId="{9C489BD9-01DB-43CD-B31E-53D71F177D38}" srcOrd="0" destOrd="0" presId="urn:microsoft.com/office/officeart/2005/8/layout/hierarchy3"/>
    <dgm:cxn modelId="{62403A31-FE6F-4EDB-9197-CCEDD5642468}" srcId="{ADA2FBB6-1D11-4A32-8DA0-9057B27E134B}" destId="{D32432B5-DDD2-49AA-9698-A5E5FDEF4569}" srcOrd="0" destOrd="0" parTransId="{4C593A09-9BF9-4E12-83B7-239124673BF3}" sibTransId="{6E99EE9F-1A3A-4FA7-ADD2-52CACAEE4DBD}"/>
    <dgm:cxn modelId="{0D6DC739-A15B-43A7-8A41-5C30AB3206A0}" type="presOf" srcId="{56DB57E9-6BF1-4A2D-B1DC-EA3E3B9B115B}" destId="{DEDC516D-9902-4466-BC60-DB90F683530B}" srcOrd="0" destOrd="0" presId="urn:microsoft.com/office/officeart/2005/8/layout/hierarchy3"/>
    <dgm:cxn modelId="{F42A4E5C-BAE9-4171-8CE0-83F06C7B27EB}" type="presOf" srcId="{538693B9-AFCA-4188-8738-113B4C211C18}" destId="{B87CB122-E27A-4472-B3E1-4641FB0FFE14}" srcOrd="0" destOrd="0" presId="urn:microsoft.com/office/officeart/2005/8/layout/hierarchy3"/>
    <dgm:cxn modelId="{D3366B58-2726-4D04-B952-EBA3AE8BEE55}" srcId="{D32432B5-DDD2-49AA-9698-A5E5FDEF4569}" destId="{1AB151D4-5B13-464A-815F-B3DD349990FF}" srcOrd="0" destOrd="0" parTransId="{9E44D7F7-57B7-42D1-A795-C4DAECE6FB01}" sibTransId="{61BE5481-3220-4D45-A737-48D8CC7B1E24}"/>
    <dgm:cxn modelId="{33CFF27A-04B3-460F-A314-57F46B954E7D}" srcId="{D32432B5-DDD2-49AA-9698-A5E5FDEF4569}" destId="{538693B9-AFCA-4188-8738-113B4C211C18}" srcOrd="3" destOrd="0" parTransId="{56DB57E9-6BF1-4A2D-B1DC-EA3E3B9B115B}" sibTransId="{71C91097-2AA2-4E3F-A62D-7CAF628A6BBD}"/>
    <dgm:cxn modelId="{2CF6EB95-F678-485C-95B0-B5B245173A02}" srcId="{D32432B5-DDD2-49AA-9698-A5E5FDEF4569}" destId="{2AAD5381-D3F5-4298-8830-019DC18025CE}" srcOrd="1" destOrd="0" parTransId="{E3F3D61E-EC11-45BA-871A-A76D831E8BA4}" sibTransId="{C142D899-23A7-4C14-B52A-4E722303E4D3}"/>
    <dgm:cxn modelId="{60DF2F96-72C8-4D02-9421-C1FE51CA2968}" type="presOf" srcId="{ADA2FBB6-1D11-4A32-8DA0-9057B27E134B}" destId="{E08652D8-181B-47B9-920F-3DB120F00300}" srcOrd="0" destOrd="0" presId="urn:microsoft.com/office/officeart/2005/8/layout/hierarchy3"/>
    <dgm:cxn modelId="{2E858C9F-B3DE-4BE6-A1C7-C7D10DCD262B}" type="presOf" srcId="{D32432B5-DDD2-49AA-9698-A5E5FDEF4569}" destId="{0949F2EC-0F0F-4689-8ED5-0FF4DE0FDD92}" srcOrd="1" destOrd="0" presId="urn:microsoft.com/office/officeart/2005/8/layout/hierarchy3"/>
    <dgm:cxn modelId="{EE76BCAB-CFA2-42F4-82F1-1CF79772F537}" srcId="{D32432B5-DDD2-49AA-9698-A5E5FDEF4569}" destId="{3B955D46-37FA-46DF-90F4-753CED1BA65B}" srcOrd="2" destOrd="0" parTransId="{E7F8A782-198E-45BE-B146-DBC33D518DB2}" sibTransId="{79D5FC9B-5BF9-49A0-B77D-BE3B1411513C}"/>
    <dgm:cxn modelId="{C46B80AE-197A-450B-84EE-895BE8D2D4CD}" type="presOf" srcId="{1AB151D4-5B13-464A-815F-B3DD349990FF}" destId="{41F843C2-7B3D-46A3-84BC-0E86760B9EC1}" srcOrd="0" destOrd="0" presId="urn:microsoft.com/office/officeart/2005/8/layout/hierarchy3"/>
    <dgm:cxn modelId="{F373C8D4-18B9-4CC9-9591-E142F4F7F25C}" type="presOf" srcId="{3B955D46-37FA-46DF-90F4-753CED1BA65B}" destId="{9D05B371-2357-4598-81C3-789DB3ACECAE}" srcOrd="0" destOrd="0" presId="urn:microsoft.com/office/officeart/2005/8/layout/hierarchy3"/>
    <dgm:cxn modelId="{E37292E5-5D66-4395-BA83-0DE53CBB117B}" type="presOf" srcId="{E7F8A782-198E-45BE-B146-DBC33D518DB2}" destId="{F81F08B5-3E82-477C-AD71-FBFA626DE589}" srcOrd="0" destOrd="0" presId="urn:microsoft.com/office/officeart/2005/8/layout/hierarchy3"/>
    <dgm:cxn modelId="{DEDDD1E9-F720-4C34-8856-B3CC09AA766B}" type="presOf" srcId="{2AAD5381-D3F5-4298-8830-019DC18025CE}" destId="{2C4B1EE3-FD5D-48E3-9B15-958792DACAAE}" srcOrd="0" destOrd="0" presId="urn:microsoft.com/office/officeart/2005/8/layout/hierarchy3"/>
    <dgm:cxn modelId="{CE0EBFEE-19E3-429B-AACF-EED4D53B71D1}" type="presOf" srcId="{D32432B5-DDD2-49AA-9698-A5E5FDEF4569}" destId="{16E10C4B-FAF7-4A0F-A9AF-5BEB001F67D6}" srcOrd="0" destOrd="0" presId="urn:microsoft.com/office/officeart/2005/8/layout/hierarchy3"/>
    <dgm:cxn modelId="{A907AECE-F2D3-4E8B-9404-120C6354FAC4}" type="presParOf" srcId="{E08652D8-181B-47B9-920F-3DB120F00300}" destId="{BD9CEA0E-BD7D-427E-AD93-D4296A10EA20}" srcOrd="0" destOrd="0" presId="urn:microsoft.com/office/officeart/2005/8/layout/hierarchy3"/>
    <dgm:cxn modelId="{4DB5DE47-8B44-46D5-A850-C85DDC236D3E}" type="presParOf" srcId="{BD9CEA0E-BD7D-427E-AD93-D4296A10EA20}" destId="{69613C83-8552-48D2-8204-901F360555FD}" srcOrd="0" destOrd="0" presId="urn:microsoft.com/office/officeart/2005/8/layout/hierarchy3"/>
    <dgm:cxn modelId="{BCFFE863-45EF-4A37-9D29-6EEA5DDA8C09}" type="presParOf" srcId="{69613C83-8552-48D2-8204-901F360555FD}" destId="{16E10C4B-FAF7-4A0F-A9AF-5BEB001F67D6}" srcOrd="0" destOrd="0" presId="urn:microsoft.com/office/officeart/2005/8/layout/hierarchy3"/>
    <dgm:cxn modelId="{E52C0560-9236-4516-BB3C-8674720E7F0D}" type="presParOf" srcId="{69613C83-8552-48D2-8204-901F360555FD}" destId="{0949F2EC-0F0F-4689-8ED5-0FF4DE0FDD92}" srcOrd="1" destOrd="0" presId="urn:microsoft.com/office/officeart/2005/8/layout/hierarchy3"/>
    <dgm:cxn modelId="{7F49F6BB-D67C-4450-943F-C0F8763E05DA}" type="presParOf" srcId="{BD9CEA0E-BD7D-427E-AD93-D4296A10EA20}" destId="{8BBBBC94-01C9-48EC-900D-F1E4B91F9A44}" srcOrd="1" destOrd="0" presId="urn:microsoft.com/office/officeart/2005/8/layout/hierarchy3"/>
    <dgm:cxn modelId="{8DAAB4B7-315F-4A92-B531-0B30822AC6E6}" type="presParOf" srcId="{8BBBBC94-01C9-48EC-900D-F1E4B91F9A44}" destId="{9C489BD9-01DB-43CD-B31E-53D71F177D38}" srcOrd="0" destOrd="0" presId="urn:microsoft.com/office/officeart/2005/8/layout/hierarchy3"/>
    <dgm:cxn modelId="{2C131FBA-9CEC-4D21-B49A-6751B7C1EA13}" type="presParOf" srcId="{8BBBBC94-01C9-48EC-900D-F1E4B91F9A44}" destId="{41F843C2-7B3D-46A3-84BC-0E86760B9EC1}" srcOrd="1" destOrd="0" presId="urn:microsoft.com/office/officeart/2005/8/layout/hierarchy3"/>
    <dgm:cxn modelId="{FAAC9376-8B2E-478F-A55B-E94B6DCB4C60}" type="presParOf" srcId="{8BBBBC94-01C9-48EC-900D-F1E4B91F9A44}" destId="{D421F286-A95A-41FF-A61B-BC02A17CCAAF}" srcOrd="2" destOrd="0" presId="urn:microsoft.com/office/officeart/2005/8/layout/hierarchy3"/>
    <dgm:cxn modelId="{4404D1E4-EB69-4B7C-B70D-2F0C1FE871C4}" type="presParOf" srcId="{8BBBBC94-01C9-48EC-900D-F1E4B91F9A44}" destId="{2C4B1EE3-FD5D-48E3-9B15-958792DACAAE}" srcOrd="3" destOrd="0" presId="urn:microsoft.com/office/officeart/2005/8/layout/hierarchy3"/>
    <dgm:cxn modelId="{AD92A4F7-5D57-4B78-A3E6-0E36166F92BD}" type="presParOf" srcId="{8BBBBC94-01C9-48EC-900D-F1E4B91F9A44}" destId="{F81F08B5-3E82-477C-AD71-FBFA626DE589}" srcOrd="4" destOrd="0" presId="urn:microsoft.com/office/officeart/2005/8/layout/hierarchy3"/>
    <dgm:cxn modelId="{919094EB-CCF1-43DE-B1CB-0024C0003E03}" type="presParOf" srcId="{8BBBBC94-01C9-48EC-900D-F1E4B91F9A44}" destId="{9D05B371-2357-4598-81C3-789DB3ACECAE}" srcOrd="5" destOrd="0" presId="urn:microsoft.com/office/officeart/2005/8/layout/hierarchy3"/>
    <dgm:cxn modelId="{F1D736E4-6B86-4D73-B0DF-18B0AF27D505}" type="presParOf" srcId="{8BBBBC94-01C9-48EC-900D-F1E4B91F9A44}" destId="{DEDC516D-9902-4466-BC60-DB90F683530B}" srcOrd="6" destOrd="0" presId="urn:microsoft.com/office/officeart/2005/8/layout/hierarchy3"/>
    <dgm:cxn modelId="{4754DA71-69C8-4772-B4EB-60690040EF23}" type="presParOf" srcId="{8BBBBC94-01C9-48EC-900D-F1E4B91F9A44}" destId="{B87CB122-E27A-4472-B3E1-4641FB0FFE14}" srcOrd="7"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6.xml><?xml version="1.0" encoding="utf-8"?>
<dgm:dataModel xmlns:dgm="http://schemas.openxmlformats.org/drawingml/2006/diagram" xmlns:a="http://schemas.openxmlformats.org/drawingml/2006/main">
  <dgm:ptLst>
    <dgm:pt modelId="{ADA2FBB6-1D11-4A32-8DA0-9057B27E134B}" type="doc">
      <dgm:prSet loTypeId="urn:microsoft.com/office/officeart/2005/8/layout/hierarchy3" loCatId="list" qsTypeId="urn:microsoft.com/office/officeart/2005/8/quickstyle/simple1" qsCatId="simple" csTypeId="urn:microsoft.com/office/officeart/2005/8/colors/accent1_1" csCatId="accent1" phldr="1"/>
      <dgm:spPr/>
      <dgm:t>
        <a:bodyPr/>
        <a:lstStyle/>
        <a:p>
          <a:endParaRPr lang="en-US"/>
        </a:p>
      </dgm:t>
    </dgm:pt>
    <dgm:pt modelId="{4719C08A-6C14-4005-B4A5-566AEE136612}">
      <dgm:prSet custT="1"/>
      <dgm:spPr/>
      <dgm:t>
        <a:bodyPr/>
        <a:lstStyle/>
        <a:p>
          <a:r>
            <a:rPr lang="en-US" sz="1200" b="1" dirty="0">
              <a:latin typeface="+mj-lt"/>
              <a:cs typeface="Aharoni" panose="02010803020104030203" pitchFamily="2" charset="-79"/>
            </a:rPr>
            <a:t>Patient Care (Nursing)</a:t>
          </a:r>
        </a:p>
        <a:p>
          <a:r>
            <a:rPr lang="en-US" sz="1000" b="1" dirty="0">
              <a:latin typeface="+mj-lt"/>
              <a:cs typeface="Aharoni" panose="02010803020104030203" pitchFamily="2" charset="-79"/>
            </a:rPr>
            <a:t>MHS and MSHS ONLY</a:t>
          </a:r>
        </a:p>
      </dgm:t>
    </dgm:pt>
    <dgm:pt modelId="{45481C85-B672-49F2-A5E2-EC72880E8E3D}" type="parTrans" cxnId="{FD27782B-44E0-4733-B82C-2DEED5A20DD6}">
      <dgm:prSet/>
      <dgm:spPr/>
      <dgm:t>
        <a:bodyPr/>
        <a:lstStyle/>
        <a:p>
          <a:endParaRPr lang="en-US"/>
        </a:p>
      </dgm:t>
    </dgm:pt>
    <dgm:pt modelId="{FB11CBE9-19CC-4899-A3D6-6A68436362F8}" type="sibTrans" cxnId="{FD27782B-44E0-4733-B82C-2DEED5A20DD6}">
      <dgm:prSet/>
      <dgm:spPr/>
      <dgm:t>
        <a:bodyPr/>
        <a:lstStyle/>
        <a:p>
          <a:endParaRPr lang="en-US"/>
        </a:p>
      </dgm:t>
    </dgm:pt>
    <dgm:pt modelId="{472A9973-4E44-4F16-9031-406680E16D44}">
      <dgm:prSet custT="1"/>
      <dgm:spPr/>
      <dgm:t>
        <a:bodyPr/>
        <a:lstStyle/>
        <a:p>
          <a:r>
            <a:rPr lang="en-US" sz="1400" dirty="0">
              <a:latin typeface="Bell MT" panose="02020503060305020303" pitchFamily="18" charset="0"/>
            </a:rPr>
            <a:t>Nursing Services </a:t>
          </a:r>
        </a:p>
        <a:p>
          <a:r>
            <a:rPr lang="en-US" sz="1400" dirty="0">
              <a:latin typeface="Bell MT" panose="02020503060305020303" pitchFamily="18" charset="0"/>
            </a:rPr>
            <a:t>(2 Periods)</a:t>
          </a:r>
        </a:p>
      </dgm:t>
    </dgm:pt>
    <dgm:pt modelId="{CA650881-B82F-4CC3-9882-8210C7E41AB1}" type="parTrans" cxnId="{2E6484F2-4387-4421-8F31-53C82AD77830}">
      <dgm:prSet/>
      <dgm:spPr/>
      <dgm:t>
        <a:bodyPr/>
        <a:lstStyle/>
        <a:p>
          <a:endParaRPr lang="en-US"/>
        </a:p>
      </dgm:t>
    </dgm:pt>
    <dgm:pt modelId="{0370C364-E081-4504-B80A-1AE44E34BFDF}" type="sibTrans" cxnId="{2E6484F2-4387-4421-8F31-53C82AD77830}">
      <dgm:prSet/>
      <dgm:spPr/>
      <dgm:t>
        <a:bodyPr/>
        <a:lstStyle/>
        <a:p>
          <a:endParaRPr lang="en-US"/>
        </a:p>
      </dgm:t>
    </dgm:pt>
    <dgm:pt modelId="{74325856-9B8F-4E3A-A497-7226BC83C340}">
      <dgm:prSet custT="1"/>
      <dgm:spPr/>
      <dgm:t>
        <a:bodyPr/>
        <a:lstStyle/>
        <a:p>
          <a:r>
            <a:rPr lang="en-US" sz="1200" dirty="0">
              <a:latin typeface="Bell MT" panose="02020503060305020303" pitchFamily="18" charset="0"/>
            </a:rPr>
            <a:t>Exploring Health (*G)</a:t>
          </a:r>
        </a:p>
      </dgm:t>
    </dgm:pt>
    <dgm:pt modelId="{16DCFA5D-E016-42A4-BB00-001FFD79911E}" type="parTrans" cxnId="{24D6B00B-11F9-4EF8-9DEC-F037491F9F45}">
      <dgm:prSet/>
      <dgm:spPr/>
      <dgm:t>
        <a:bodyPr/>
        <a:lstStyle/>
        <a:p>
          <a:endParaRPr lang="en-US"/>
        </a:p>
      </dgm:t>
    </dgm:pt>
    <dgm:pt modelId="{949871EF-B8D7-4DEF-BDF0-9061D8EAD333}" type="sibTrans" cxnId="{24D6B00B-11F9-4EF8-9DEC-F037491F9F45}">
      <dgm:prSet/>
      <dgm:spPr/>
      <dgm:t>
        <a:bodyPr/>
        <a:lstStyle/>
        <a:p>
          <a:endParaRPr lang="en-US"/>
        </a:p>
      </dgm:t>
    </dgm:pt>
    <dgm:pt modelId="{C003200D-C166-4C33-9ED0-E99D9216BD97}">
      <dgm:prSet custT="1"/>
      <dgm:spPr/>
      <dgm:t>
        <a:bodyPr/>
        <a:lstStyle/>
        <a:p>
          <a:r>
            <a:rPr lang="en-US" sz="1200" dirty="0">
              <a:latin typeface="Bell MT" panose="02020503060305020303" pitchFamily="18" charset="0"/>
            </a:rPr>
            <a:t>Medical Terminology(*G)+</a:t>
          </a:r>
        </a:p>
      </dgm:t>
    </dgm:pt>
    <dgm:pt modelId="{F26DA017-0471-4879-9C01-4086ECBE1D5B}" type="parTrans" cxnId="{AA24AFB9-2FEF-44C9-8E32-A8685E56C88C}">
      <dgm:prSet/>
      <dgm:spPr/>
      <dgm:t>
        <a:bodyPr/>
        <a:lstStyle/>
        <a:p>
          <a:endParaRPr lang="en-US"/>
        </a:p>
      </dgm:t>
    </dgm:pt>
    <dgm:pt modelId="{548A9FBD-7900-4982-B8FB-63064729956A}" type="sibTrans" cxnId="{AA24AFB9-2FEF-44C9-8E32-A8685E56C88C}">
      <dgm:prSet/>
      <dgm:spPr/>
      <dgm:t>
        <a:bodyPr/>
        <a:lstStyle/>
        <a:p>
          <a:endParaRPr lang="en-US"/>
        </a:p>
      </dgm:t>
    </dgm:pt>
    <dgm:pt modelId="{87AEAEFF-5BCE-447B-83EB-2147CAAC5B15}">
      <dgm:prSet custT="1"/>
      <dgm:spPr/>
      <dgm:t>
        <a:bodyPr/>
        <a:lstStyle/>
        <a:p>
          <a:r>
            <a:rPr lang="en-US" sz="1400" b="1" dirty="0">
              <a:latin typeface="+mj-lt"/>
              <a:cs typeface="Aharoni" panose="02010803020104030203" pitchFamily="2" charset="-79"/>
            </a:rPr>
            <a:t>Patient Care (Athletic)</a:t>
          </a:r>
        </a:p>
      </dgm:t>
    </dgm:pt>
    <dgm:pt modelId="{7CE5054C-9D2E-48FC-8845-49B041D47F98}" type="parTrans" cxnId="{7733D002-8A05-4720-B979-89406DBEA1E4}">
      <dgm:prSet/>
      <dgm:spPr/>
      <dgm:t>
        <a:bodyPr/>
        <a:lstStyle/>
        <a:p>
          <a:endParaRPr lang="en-US"/>
        </a:p>
      </dgm:t>
    </dgm:pt>
    <dgm:pt modelId="{8E2E22FC-3C5D-420F-8426-31DA9DAC77A8}" type="sibTrans" cxnId="{7733D002-8A05-4720-B979-89406DBEA1E4}">
      <dgm:prSet/>
      <dgm:spPr/>
      <dgm:t>
        <a:bodyPr/>
        <a:lstStyle/>
        <a:p>
          <a:endParaRPr lang="en-US"/>
        </a:p>
      </dgm:t>
    </dgm:pt>
    <dgm:pt modelId="{871350C4-7487-45E0-A6A0-A9C00F30A621}">
      <dgm:prSet custT="1"/>
      <dgm:spPr/>
      <dgm:t>
        <a:bodyPr/>
        <a:lstStyle/>
        <a:p>
          <a:r>
            <a:rPr lang="en-US" sz="1200" dirty="0">
              <a:latin typeface="Bell MT" panose="02020503060305020303" pitchFamily="18" charset="0"/>
            </a:rPr>
            <a:t>Exploring Health (*G)</a:t>
          </a:r>
          <a:endParaRPr lang="en-US" sz="1200" dirty="0"/>
        </a:p>
      </dgm:t>
    </dgm:pt>
    <dgm:pt modelId="{1210D2D8-4F63-4FE9-9046-7CB235EA1B0B}" type="parTrans" cxnId="{772793E8-3609-4401-BB6B-BEDFDA9DDA2B}">
      <dgm:prSet/>
      <dgm:spPr/>
      <dgm:t>
        <a:bodyPr/>
        <a:lstStyle/>
        <a:p>
          <a:endParaRPr lang="en-US"/>
        </a:p>
      </dgm:t>
    </dgm:pt>
    <dgm:pt modelId="{416DDC63-3D66-4CF0-B381-E91424DBF7F3}" type="sibTrans" cxnId="{772793E8-3609-4401-BB6B-BEDFDA9DDA2B}">
      <dgm:prSet/>
      <dgm:spPr/>
      <dgm:t>
        <a:bodyPr/>
        <a:lstStyle/>
        <a:p>
          <a:endParaRPr lang="en-US"/>
        </a:p>
      </dgm:t>
    </dgm:pt>
    <dgm:pt modelId="{454D6918-27EE-45A3-9C75-3269979B52B2}">
      <dgm:prSet custT="1"/>
      <dgm:spPr/>
      <dgm:t>
        <a:bodyPr/>
        <a:lstStyle/>
        <a:p>
          <a:r>
            <a:rPr lang="en-US" sz="1200" dirty="0">
              <a:latin typeface="Bell MT" panose="02020503060305020303" pitchFamily="18" charset="0"/>
            </a:rPr>
            <a:t>Medical Terminology(*G)+</a:t>
          </a:r>
          <a:endParaRPr lang="en-US" sz="1200" dirty="0"/>
        </a:p>
      </dgm:t>
    </dgm:pt>
    <dgm:pt modelId="{4703E7CC-1CDA-46B6-8804-FA194D5DA7EB}" type="parTrans" cxnId="{D4140848-5523-4F5A-8CD2-FB17A4E485C5}">
      <dgm:prSet/>
      <dgm:spPr/>
      <dgm:t>
        <a:bodyPr/>
        <a:lstStyle/>
        <a:p>
          <a:endParaRPr lang="en-US"/>
        </a:p>
      </dgm:t>
    </dgm:pt>
    <dgm:pt modelId="{241BAE7E-F877-4556-934E-68F4817270E2}" type="sibTrans" cxnId="{D4140848-5523-4F5A-8CD2-FB17A4E485C5}">
      <dgm:prSet/>
      <dgm:spPr/>
      <dgm:t>
        <a:bodyPr/>
        <a:lstStyle/>
        <a:p>
          <a:endParaRPr lang="en-US"/>
        </a:p>
      </dgm:t>
    </dgm:pt>
    <dgm:pt modelId="{CB0AD9D6-F8BA-4FC6-9520-164EEDB63FD3}">
      <dgm:prSet custT="1"/>
      <dgm:spPr/>
      <dgm:t>
        <a:bodyPr/>
        <a:lstStyle/>
        <a:p>
          <a:r>
            <a:rPr lang="en-US" sz="1200" dirty="0">
              <a:latin typeface="Bell MT" panose="02020503060305020303" pitchFamily="18" charset="0"/>
            </a:rPr>
            <a:t> Sports Medicine (2 Periods) (*G)#</a:t>
          </a:r>
        </a:p>
      </dgm:t>
    </dgm:pt>
    <dgm:pt modelId="{F1AF3508-A553-40AF-A5A5-09C09F54B730}" type="parTrans" cxnId="{00FC6E91-3D4C-44E3-ABC5-BA99ACD8C8A1}">
      <dgm:prSet/>
      <dgm:spPr/>
      <dgm:t>
        <a:bodyPr/>
        <a:lstStyle/>
        <a:p>
          <a:endParaRPr lang="en-US"/>
        </a:p>
      </dgm:t>
    </dgm:pt>
    <dgm:pt modelId="{AC8039E5-592D-45A8-A6F3-709D1B2DCE45}" type="sibTrans" cxnId="{00FC6E91-3D4C-44E3-ABC5-BA99ACD8C8A1}">
      <dgm:prSet/>
      <dgm:spPr/>
      <dgm:t>
        <a:bodyPr/>
        <a:lstStyle/>
        <a:p>
          <a:endParaRPr lang="en-US"/>
        </a:p>
      </dgm:t>
    </dgm:pt>
    <dgm:pt modelId="{BCF33DEA-2CFD-4DBA-82DA-5B6D9CE4696B}">
      <dgm:prSet custT="1"/>
      <dgm:spPr/>
      <dgm:t>
        <a:bodyPr/>
        <a:lstStyle/>
        <a:p>
          <a:r>
            <a:rPr lang="en-US" sz="1400" dirty="0">
              <a:latin typeface="Bell MT" panose="02020503060305020303" pitchFamily="18" charset="0"/>
            </a:rPr>
            <a:t>Athletic Training</a:t>
          </a:r>
        </a:p>
        <a:p>
          <a:r>
            <a:rPr lang="en-US" sz="1400" dirty="0">
              <a:latin typeface="Bell MT" panose="02020503060305020303" pitchFamily="18" charset="0"/>
            </a:rPr>
            <a:t>(2 Periods) #</a:t>
          </a:r>
        </a:p>
      </dgm:t>
    </dgm:pt>
    <dgm:pt modelId="{65AF7F31-13AA-4A19-9CB6-E89B7534655B}" type="parTrans" cxnId="{6448AEFF-4AA4-4F44-AED5-B1577609BE15}">
      <dgm:prSet/>
      <dgm:spPr/>
      <dgm:t>
        <a:bodyPr/>
        <a:lstStyle/>
        <a:p>
          <a:endParaRPr lang="en-US"/>
        </a:p>
      </dgm:t>
    </dgm:pt>
    <dgm:pt modelId="{9D9BF529-2AEB-47BF-8C87-C64F5EE0D297}" type="sibTrans" cxnId="{6448AEFF-4AA4-4F44-AED5-B1577609BE15}">
      <dgm:prSet/>
      <dgm:spPr/>
      <dgm:t>
        <a:bodyPr/>
        <a:lstStyle/>
        <a:p>
          <a:endParaRPr lang="en-US"/>
        </a:p>
      </dgm:t>
    </dgm:pt>
    <dgm:pt modelId="{0976DC4B-3704-4F11-ADE3-8872B5A91E56}">
      <dgm:prSet custT="1"/>
      <dgm:spPr/>
      <dgm:t>
        <a:bodyPr/>
        <a:lstStyle/>
        <a:p>
          <a:r>
            <a:rPr lang="en-US" sz="1400" b="1" dirty="0">
              <a:cs typeface="Aharoni" panose="02010803020104030203"/>
            </a:rPr>
            <a:t>Patient Care (Medical)</a:t>
          </a:r>
        </a:p>
      </dgm:t>
    </dgm:pt>
    <dgm:pt modelId="{C4CC3164-ED55-4F21-B720-250ACA8DD076}" type="parTrans" cxnId="{9D2B435E-FD88-4C6B-954D-9A9589A9C67D}">
      <dgm:prSet/>
      <dgm:spPr/>
      <dgm:t>
        <a:bodyPr/>
        <a:lstStyle/>
        <a:p>
          <a:endParaRPr lang="en-US"/>
        </a:p>
      </dgm:t>
    </dgm:pt>
    <dgm:pt modelId="{08BE9DC1-4D92-4558-AF1C-7CB6CC6D6CDB}" type="sibTrans" cxnId="{9D2B435E-FD88-4C6B-954D-9A9589A9C67D}">
      <dgm:prSet/>
      <dgm:spPr/>
      <dgm:t>
        <a:bodyPr/>
        <a:lstStyle/>
        <a:p>
          <a:endParaRPr lang="en-US"/>
        </a:p>
      </dgm:t>
    </dgm:pt>
    <dgm:pt modelId="{026CCED8-83CC-44D0-80E8-0A8B1F60E60E}">
      <dgm:prSet custT="1"/>
      <dgm:spPr/>
      <dgm:t>
        <a:bodyPr/>
        <a:lstStyle/>
        <a:p>
          <a:r>
            <a:rPr lang="en-US" sz="1200" dirty="0">
              <a:latin typeface="Bell MT" panose="02020503060305020303" pitchFamily="18" charset="0"/>
            </a:rPr>
            <a:t>Exploring Health (*G)</a:t>
          </a:r>
        </a:p>
      </dgm:t>
    </dgm:pt>
    <dgm:pt modelId="{A48D57AD-F0DE-4CD6-A4B8-E4E86AF80C41}" type="parTrans" cxnId="{10BD932C-94B2-467D-B523-FA8681D13A3F}">
      <dgm:prSet/>
      <dgm:spPr/>
      <dgm:t>
        <a:bodyPr/>
        <a:lstStyle/>
        <a:p>
          <a:endParaRPr lang="en-US"/>
        </a:p>
      </dgm:t>
    </dgm:pt>
    <dgm:pt modelId="{AE5303A3-AC41-466D-991E-5AA580016E14}" type="sibTrans" cxnId="{10BD932C-94B2-467D-B523-FA8681D13A3F}">
      <dgm:prSet/>
      <dgm:spPr/>
      <dgm:t>
        <a:bodyPr/>
        <a:lstStyle/>
        <a:p>
          <a:endParaRPr lang="en-US"/>
        </a:p>
      </dgm:t>
    </dgm:pt>
    <dgm:pt modelId="{4A4ABC20-DF48-4CD1-9C9E-23BFE36838D4}">
      <dgm:prSet custT="1"/>
      <dgm:spPr/>
      <dgm:t>
        <a:bodyPr/>
        <a:lstStyle/>
        <a:p>
          <a:r>
            <a:rPr lang="en-US" sz="1200" dirty="0">
              <a:latin typeface="Bell MT" panose="02020503060305020303" pitchFamily="18" charset="0"/>
            </a:rPr>
            <a:t>Medical Terminology(*G)+</a:t>
          </a:r>
        </a:p>
      </dgm:t>
    </dgm:pt>
    <dgm:pt modelId="{F0AAEC23-6E05-4705-912F-FDB1E4227EB4}" type="parTrans" cxnId="{C69B4CDD-83B6-4400-896F-26B79F9F9095}">
      <dgm:prSet/>
      <dgm:spPr/>
      <dgm:t>
        <a:bodyPr/>
        <a:lstStyle/>
        <a:p>
          <a:endParaRPr lang="en-US"/>
        </a:p>
      </dgm:t>
    </dgm:pt>
    <dgm:pt modelId="{C7DFF59D-7442-451D-BDD4-72D2229E417A}" type="sibTrans" cxnId="{C69B4CDD-83B6-4400-896F-26B79F9F9095}">
      <dgm:prSet/>
      <dgm:spPr/>
      <dgm:t>
        <a:bodyPr/>
        <a:lstStyle/>
        <a:p>
          <a:endParaRPr lang="en-US"/>
        </a:p>
      </dgm:t>
    </dgm:pt>
    <dgm:pt modelId="{51099855-1CF4-4A64-AC42-10F8A7E20B43}">
      <dgm:prSet custT="1"/>
      <dgm:spPr/>
      <dgm:t>
        <a:bodyPr/>
        <a:lstStyle/>
        <a:p>
          <a:r>
            <a:rPr lang="en-US" sz="1200" dirty="0">
              <a:latin typeface="Bell MT" panose="02020503060305020303" pitchFamily="18" charset="0"/>
            </a:rPr>
            <a:t>Medical Careers (2 Periods) (*G)+</a:t>
          </a:r>
        </a:p>
      </dgm:t>
    </dgm:pt>
    <dgm:pt modelId="{7E552FFB-8ACC-4922-A36E-EA2F9002DAC7}" type="parTrans" cxnId="{85420FE3-9C7A-48E6-A923-653E7FD14B64}">
      <dgm:prSet/>
      <dgm:spPr/>
      <dgm:t>
        <a:bodyPr/>
        <a:lstStyle/>
        <a:p>
          <a:endParaRPr lang="en-US"/>
        </a:p>
      </dgm:t>
    </dgm:pt>
    <dgm:pt modelId="{59A384B3-4143-4271-8206-7FF97F23C3E6}" type="sibTrans" cxnId="{85420FE3-9C7A-48E6-A923-653E7FD14B64}">
      <dgm:prSet/>
      <dgm:spPr/>
      <dgm:t>
        <a:bodyPr/>
        <a:lstStyle/>
        <a:p>
          <a:endParaRPr lang="en-US"/>
        </a:p>
      </dgm:t>
    </dgm:pt>
    <dgm:pt modelId="{BE057435-6BD2-4959-9590-230BE75E3692}">
      <dgm:prSet custT="1"/>
      <dgm:spPr/>
      <dgm:t>
        <a:bodyPr/>
        <a:lstStyle/>
        <a:p>
          <a:r>
            <a:rPr lang="en-US" sz="1200" b="1" dirty="0">
              <a:latin typeface="Calibri (Body)"/>
              <a:cs typeface="Calibri" panose="020F0502020204030204" pitchFamily="34" charset="0"/>
            </a:rPr>
            <a:t>Mental and Behavioral Health </a:t>
          </a:r>
        </a:p>
        <a:p>
          <a:r>
            <a:rPr lang="en-US" sz="1000" b="1" dirty="0">
              <a:latin typeface="Calibri (Body)"/>
              <a:cs typeface="Calibri" panose="020F0502020204030204" pitchFamily="34" charset="0"/>
            </a:rPr>
            <a:t>(THS Only)</a:t>
          </a:r>
        </a:p>
      </dgm:t>
    </dgm:pt>
    <dgm:pt modelId="{A21A2484-5E74-426D-B8B2-4C6161ECACD2}" type="parTrans" cxnId="{4F32C634-987E-431A-8B37-B8DD920D95AF}">
      <dgm:prSet/>
      <dgm:spPr/>
      <dgm:t>
        <a:bodyPr/>
        <a:lstStyle/>
        <a:p>
          <a:endParaRPr lang="en-US"/>
        </a:p>
      </dgm:t>
    </dgm:pt>
    <dgm:pt modelId="{AB107AEC-3137-4B00-AF8D-612DA2AAC304}" type="sibTrans" cxnId="{4F32C634-987E-431A-8B37-B8DD920D95AF}">
      <dgm:prSet/>
      <dgm:spPr/>
      <dgm:t>
        <a:bodyPr/>
        <a:lstStyle/>
        <a:p>
          <a:endParaRPr lang="en-US"/>
        </a:p>
      </dgm:t>
    </dgm:pt>
    <dgm:pt modelId="{47121E44-CEB9-440D-BF21-9ED70AF3CE02}">
      <dgm:prSet custT="1"/>
      <dgm:spPr/>
      <dgm:t>
        <a:bodyPr/>
        <a:lstStyle/>
        <a:p>
          <a:r>
            <a:rPr lang="en-US" sz="1200" dirty="0">
              <a:latin typeface="Bell MT" panose="02020503060305020303" pitchFamily="18" charset="0"/>
            </a:rPr>
            <a:t>Exploring Health (*G)</a:t>
          </a:r>
          <a:endParaRPr lang="en-US" sz="1200" dirty="0"/>
        </a:p>
      </dgm:t>
    </dgm:pt>
    <dgm:pt modelId="{E77F5C98-E1F0-46F3-B895-832EF7CAD594}" type="parTrans" cxnId="{7AC1B7CD-74A9-4088-8064-480A03727E7E}">
      <dgm:prSet/>
      <dgm:spPr/>
      <dgm:t>
        <a:bodyPr/>
        <a:lstStyle/>
        <a:p>
          <a:endParaRPr lang="en-US"/>
        </a:p>
      </dgm:t>
    </dgm:pt>
    <dgm:pt modelId="{38C5F002-C1D1-4E8C-B2ED-940FCAF147CC}" type="sibTrans" cxnId="{7AC1B7CD-74A9-4088-8064-480A03727E7E}">
      <dgm:prSet/>
      <dgm:spPr/>
      <dgm:t>
        <a:bodyPr/>
        <a:lstStyle/>
        <a:p>
          <a:endParaRPr lang="en-US"/>
        </a:p>
      </dgm:t>
    </dgm:pt>
    <dgm:pt modelId="{5F8F83F2-3DC1-4895-BAB6-99BEB12AAA67}">
      <dgm:prSet/>
      <dgm:spPr/>
      <dgm:t>
        <a:bodyPr/>
        <a:lstStyle/>
        <a:p>
          <a:r>
            <a:rPr lang="en-US" dirty="0">
              <a:latin typeface="Bell MT" panose="02020503060305020303" pitchFamily="18" charset="0"/>
            </a:rPr>
            <a:t>Intermediate Mental &amp; Behavioral Health (*G)</a:t>
          </a:r>
        </a:p>
      </dgm:t>
    </dgm:pt>
    <dgm:pt modelId="{F4F71F72-C963-4A96-A8E4-EA4A99A6C367}" type="parTrans" cxnId="{7B5BA733-830E-4CA1-A4C6-0AF9B5A3728C}">
      <dgm:prSet/>
      <dgm:spPr/>
      <dgm:t>
        <a:bodyPr/>
        <a:lstStyle/>
        <a:p>
          <a:endParaRPr lang="en-US"/>
        </a:p>
      </dgm:t>
    </dgm:pt>
    <dgm:pt modelId="{FAE443B6-2A6F-4734-A2B2-8FFF681C381D}" type="sibTrans" cxnId="{7B5BA733-830E-4CA1-A4C6-0AF9B5A3728C}">
      <dgm:prSet/>
      <dgm:spPr/>
      <dgm:t>
        <a:bodyPr/>
        <a:lstStyle/>
        <a:p>
          <a:endParaRPr lang="en-US"/>
        </a:p>
      </dgm:t>
    </dgm:pt>
    <dgm:pt modelId="{2A139F9F-6A54-45F3-9A96-28560B633C38}">
      <dgm:prSet custT="1"/>
      <dgm:spPr/>
      <dgm:t>
        <a:bodyPr/>
        <a:lstStyle/>
        <a:p>
          <a:r>
            <a:rPr lang="en-US" sz="1000" b="0" i="0" u="none" dirty="0">
              <a:latin typeface="Bell MT" panose="02020503060305020303" pitchFamily="18" charset="0"/>
            </a:rPr>
            <a:t>Psychopathology &amp; Mental Health Careers </a:t>
          </a:r>
          <a:r>
            <a:rPr lang="en-US" sz="1000" dirty="0">
              <a:latin typeface="Bell MT" panose="02020503060305020303" pitchFamily="18" charset="0"/>
            </a:rPr>
            <a:t>(*G)</a:t>
          </a:r>
          <a:endParaRPr lang="en-US" sz="1000" u="none" dirty="0">
            <a:solidFill>
              <a:schemeClr val="tx1"/>
            </a:solidFill>
            <a:latin typeface="Bell MT" panose="02020503060305020303" pitchFamily="18" charset="0"/>
          </a:endParaRPr>
        </a:p>
      </dgm:t>
    </dgm:pt>
    <dgm:pt modelId="{EA775680-44E3-46FF-B929-08E90F9536A5}" type="parTrans" cxnId="{AF5BC26F-DFE9-4920-A241-A3240A055F32}">
      <dgm:prSet/>
      <dgm:spPr/>
      <dgm:t>
        <a:bodyPr/>
        <a:lstStyle/>
        <a:p>
          <a:endParaRPr lang="en-US"/>
        </a:p>
      </dgm:t>
    </dgm:pt>
    <dgm:pt modelId="{68621291-826A-4235-B0FC-A4B77E9B80DD}" type="sibTrans" cxnId="{AF5BC26F-DFE9-4920-A241-A3240A055F32}">
      <dgm:prSet/>
      <dgm:spPr/>
      <dgm:t>
        <a:bodyPr/>
        <a:lstStyle/>
        <a:p>
          <a:endParaRPr lang="en-US"/>
        </a:p>
      </dgm:t>
    </dgm:pt>
    <dgm:pt modelId="{8FACE207-8014-4871-B4E4-D8174CF5DDDF}">
      <dgm:prSet custT="1"/>
      <dgm:spPr/>
      <dgm:t>
        <a:bodyPr/>
        <a:lstStyle/>
        <a:p>
          <a:r>
            <a:rPr lang="en-US" sz="1200" b="1" dirty="0">
              <a:cs typeface="Aharoni" panose="02010803020104030203"/>
            </a:rPr>
            <a:t>Patient Care (Medical Assisting) </a:t>
          </a:r>
        </a:p>
        <a:p>
          <a:r>
            <a:rPr lang="en-US" sz="1000" b="1" dirty="0">
              <a:cs typeface="Aharoni" panose="02010803020104030203"/>
            </a:rPr>
            <a:t>THS Only</a:t>
          </a:r>
        </a:p>
      </dgm:t>
    </dgm:pt>
    <dgm:pt modelId="{AD7826A9-B7FB-410C-B4B8-E8469081A2B9}" type="parTrans" cxnId="{6935A17C-11F1-4C35-80F5-222DDACA9AD9}">
      <dgm:prSet/>
      <dgm:spPr/>
      <dgm:t>
        <a:bodyPr/>
        <a:lstStyle/>
        <a:p>
          <a:endParaRPr lang="en-US"/>
        </a:p>
      </dgm:t>
    </dgm:pt>
    <dgm:pt modelId="{06563BF7-D526-48BB-AEFA-70DF71D64633}" type="sibTrans" cxnId="{6935A17C-11F1-4C35-80F5-222DDACA9AD9}">
      <dgm:prSet/>
      <dgm:spPr/>
      <dgm:t>
        <a:bodyPr/>
        <a:lstStyle/>
        <a:p>
          <a:endParaRPr lang="en-US"/>
        </a:p>
      </dgm:t>
    </dgm:pt>
    <dgm:pt modelId="{AB120643-9C47-4654-A90F-C472698D0593}">
      <dgm:prSet custT="1"/>
      <dgm:spPr/>
      <dgm:t>
        <a:bodyPr/>
        <a:lstStyle/>
        <a:p>
          <a:r>
            <a:rPr lang="en-US" sz="1200" dirty="0">
              <a:latin typeface="Bell MT" panose="02020503060305020303" pitchFamily="18" charset="0"/>
            </a:rPr>
            <a:t>Exploring Health (*G)</a:t>
          </a:r>
        </a:p>
      </dgm:t>
    </dgm:pt>
    <dgm:pt modelId="{A483FB09-B311-4A35-B26C-1684D60386B2}" type="parTrans" cxnId="{B5929AAB-128A-487A-BF77-E582E606B1CC}">
      <dgm:prSet/>
      <dgm:spPr/>
      <dgm:t>
        <a:bodyPr/>
        <a:lstStyle/>
        <a:p>
          <a:endParaRPr lang="en-US"/>
        </a:p>
      </dgm:t>
    </dgm:pt>
    <dgm:pt modelId="{88910FD5-B821-4BFE-A70C-32EC4259BE8C}" type="sibTrans" cxnId="{B5929AAB-128A-487A-BF77-E582E606B1CC}">
      <dgm:prSet/>
      <dgm:spPr/>
      <dgm:t>
        <a:bodyPr/>
        <a:lstStyle/>
        <a:p>
          <a:endParaRPr lang="en-US"/>
        </a:p>
      </dgm:t>
    </dgm:pt>
    <dgm:pt modelId="{A06DD23D-3228-4ACA-B4D9-27663A2E9D34}">
      <dgm:prSet custT="1"/>
      <dgm:spPr/>
      <dgm:t>
        <a:bodyPr/>
        <a:lstStyle/>
        <a:p>
          <a:r>
            <a:rPr lang="en-US" sz="1100" dirty="0">
              <a:latin typeface="Bell MT" panose="02020503060305020303" pitchFamily="18" charset="0"/>
            </a:rPr>
            <a:t>Medical Terminology(*G)+</a:t>
          </a:r>
        </a:p>
      </dgm:t>
    </dgm:pt>
    <dgm:pt modelId="{CF8C24C4-0F80-4021-941A-593FDFEE0AEC}" type="parTrans" cxnId="{7B8D4186-5DDD-426A-AFD9-8CAFFDF51C43}">
      <dgm:prSet/>
      <dgm:spPr/>
      <dgm:t>
        <a:bodyPr/>
        <a:lstStyle/>
        <a:p>
          <a:endParaRPr lang="en-US"/>
        </a:p>
      </dgm:t>
    </dgm:pt>
    <dgm:pt modelId="{9CC6F42F-5CC1-4545-A931-950CA27D70E3}" type="sibTrans" cxnId="{7B8D4186-5DDD-426A-AFD9-8CAFFDF51C43}">
      <dgm:prSet/>
      <dgm:spPr/>
      <dgm:t>
        <a:bodyPr/>
        <a:lstStyle/>
        <a:p>
          <a:endParaRPr lang="en-US"/>
        </a:p>
      </dgm:t>
    </dgm:pt>
    <dgm:pt modelId="{631DE64F-2CCE-47D8-8436-7275EC4AA948}">
      <dgm:prSet custT="1"/>
      <dgm:spPr/>
      <dgm:t>
        <a:bodyPr/>
        <a:lstStyle/>
        <a:p>
          <a:r>
            <a:rPr lang="en-US" sz="1100" dirty="0">
              <a:latin typeface="Bell MT" panose="02020503060305020303" pitchFamily="18" charset="0"/>
            </a:rPr>
            <a:t>Medical Assisting (2 Periods) (*G)</a:t>
          </a:r>
        </a:p>
      </dgm:t>
    </dgm:pt>
    <dgm:pt modelId="{B79664F3-52B1-4C82-8A4E-05B3CA92D2CD}" type="parTrans" cxnId="{9E9606B5-9AF9-4487-9DBF-B613B4FEA687}">
      <dgm:prSet/>
      <dgm:spPr/>
      <dgm:t>
        <a:bodyPr/>
        <a:lstStyle/>
        <a:p>
          <a:endParaRPr lang="en-US"/>
        </a:p>
      </dgm:t>
    </dgm:pt>
    <dgm:pt modelId="{715570ED-9531-42FE-AA4B-73D0716EE29A}" type="sibTrans" cxnId="{9E9606B5-9AF9-4487-9DBF-B613B4FEA687}">
      <dgm:prSet/>
      <dgm:spPr/>
      <dgm:t>
        <a:bodyPr/>
        <a:lstStyle/>
        <a:p>
          <a:endParaRPr lang="en-US"/>
        </a:p>
      </dgm:t>
    </dgm:pt>
    <dgm:pt modelId="{E08652D8-181B-47B9-920F-3DB120F00300}" type="pres">
      <dgm:prSet presAssocID="{ADA2FBB6-1D11-4A32-8DA0-9057B27E134B}" presName="diagram" presStyleCnt="0">
        <dgm:presLayoutVars>
          <dgm:chPref val="1"/>
          <dgm:dir/>
          <dgm:animOne val="branch"/>
          <dgm:animLvl val="lvl"/>
          <dgm:resizeHandles/>
        </dgm:presLayoutVars>
      </dgm:prSet>
      <dgm:spPr/>
    </dgm:pt>
    <dgm:pt modelId="{F3446A22-C9EC-4424-97B1-752BD0609FCC}" type="pres">
      <dgm:prSet presAssocID="{4719C08A-6C14-4005-B4A5-566AEE136612}" presName="root" presStyleCnt="0"/>
      <dgm:spPr/>
    </dgm:pt>
    <dgm:pt modelId="{8DB62CB8-5D0C-478C-B56F-93F28FB53F72}" type="pres">
      <dgm:prSet presAssocID="{4719C08A-6C14-4005-B4A5-566AEE136612}" presName="rootComposite" presStyleCnt="0"/>
      <dgm:spPr/>
    </dgm:pt>
    <dgm:pt modelId="{2FA978CB-A88A-463D-89B4-ABD08644938D}" type="pres">
      <dgm:prSet presAssocID="{4719C08A-6C14-4005-B4A5-566AEE136612}" presName="rootText" presStyleLbl="node1" presStyleIdx="0" presStyleCnt="5" custScaleX="163355" custScaleY="100427"/>
      <dgm:spPr/>
    </dgm:pt>
    <dgm:pt modelId="{875B3BCA-D000-49C9-A0CA-E1991E5AED64}" type="pres">
      <dgm:prSet presAssocID="{4719C08A-6C14-4005-B4A5-566AEE136612}" presName="rootConnector" presStyleLbl="node1" presStyleIdx="0" presStyleCnt="5"/>
      <dgm:spPr/>
    </dgm:pt>
    <dgm:pt modelId="{9FB58143-63C4-4FE9-BA20-29A856C76342}" type="pres">
      <dgm:prSet presAssocID="{4719C08A-6C14-4005-B4A5-566AEE136612}" presName="childShape" presStyleCnt="0"/>
      <dgm:spPr/>
    </dgm:pt>
    <dgm:pt modelId="{BD820351-A7F5-4AF3-9F27-3DA89E59D6D8}" type="pres">
      <dgm:prSet presAssocID="{16DCFA5D-E016-42A4-BB00-001FFD79911E}" presName="Name13" presStyleLbl="parChTrans1D2" presStyleIdx="0" presStyleCnt="16"/>
      <dgm:spPr/>
    </dgm:pt>
    <dgm:pt modelId="{C58C8325-A7E1-4360-93EE-11B5874F67BC}" type="pres">
      <dgm:prSet presAssocID="{74325856-9B8F-4E3A-A497-7226BC83C340}" presName="childText" presStyleLbl="bgAcc1" presStyleIdx="0" presStyleCnt="16" custScaleX="146859" custScaleY="62071">
        <dgm:presLayoutVars>
          <dgm:bulletEnabled val="1"/>
        </dgm:presLayoutVars>
      </dgm:prSet>
      <dgm:spPr/>
    </dgm:pt>
    <dgm:pt modelId="{402564F3-CD2F-442C-A5FF-1522B8C29C76}" type="pres">
      <dgm:prSet presAssocID="{F26DA017-0471-4879-9C01-4086ECBE1D5B}" presName="Name13" presStyleLbl="parChTrans1D2" presStyleIdx="1" presStyleCnt="16"/>
      <dgm:spPr/>
    </dgm:pt>
    <dgm:pt modelId="{C5EAD77D-293C-4B94-ACFC-056E11B590E5}" type="pres">
      <dgm:prSet presAssocID="{C003200D-C166-4C33-9ED0-E99D9216BD97}" presName="childText" presStyleLbl="bgAcc1" presStyleIdx="1" presStyleCnt="16" custScaleX="152205" custScaleY="62071">
        <dgm:presLayoutVars>
          <dgm:bulletEnabled val="1"/>
        </dgm:presLayoutVars>
      </dgm:prSet>
      <dgm:spPr/>
    </dgm:pt>
    <dgm:pt modelId="{83850040-E816-4D3A-89E0-EDD0824EECEC}" type="pres">
      <dgm:prSet presAssocID="{CA650881-B82F-4CC3-9882-8210C7E41AB1}" presName="Name13" presStyleLbl="parChTrans1D2" presStyleIdx="2" presStyleCnt="16"/>
      <dgm:spPr/>
    </dgm:pt>
    <dgm:pt modelId="{FEB2F6EA-7A3D-4AA2-91B4-DFC25F3B2FB1}" type="pres">
      <dgm:prSet presAssocID="{472A9973-4E44-4F16-9031-406680E16D44}" presName="childText" presStyleLbl="bgAcc1" presStyleIdx="2" presStyleCnt="16" custScaleX="157287" custScaleY="96137">
        <dgm:presLayoutVars>
          <dgm:bulletEnabled val="1"/>
        </dgm:presLayoutVars>
      </dgm:prSet>
      <dgm:spPr/>
    </dgm:pt>
    <dgm:pt modelId="{4229263F-C434-4B58-ACBE-E01B8062C624}" type="pres">
      <dgm:prSet presAssocID="{87AEAEFF-5BCE-447B-83EB-2147CAAC5B15}" presName="root" presStyleCnt="0"/>
      <dgm:spPr/>
    </dgm:pt>
    <dgm:pt modelId="{B3BD6E1E-419A-4881-9D5F-4B0DC0900E44}" type="pres">
      <dgm:prSet presAssocID="{87AEAEFF-5BCE-447B-83EB-2147CAAC5B15}" presName="rootComposite" presStyleCnt="0"/>
      <dgm:spPr/>
    </dgm:pt>
    <dgm:pt modelId="{24096561-32D7-4C1C-9EE0-054C875306DC}" type="pres">
      <dgm:prSet presAssocID="{87AEAEFF-5BCE-447B-83EB-2147CAAC5B15}" presName="rootText" presStyleLbl="node1" presStyleIdx="1" presStyleCnt="5" custScaleX="141562" custScaleY="100427"/>
      <dgm:spPr/>
    </dgm:pt>
    <dgm:pt modelId="{9D903A4D-D590-4F06-9334-040671AB9800}" type="pres">
      <dgm:prSet presAssocID="{87AEAEFF-5BCE-447B-83EB-2147CAAC5B15}" presName="rootConnector" presStyleLbl="node1" presStyleIdx="1" presStyleCnt="5"/>
      <dgm:spPr/>
    </dgm:pt>
    <dgm:pt modelId="{74CA9326-642F-4D3A-BBE2-A8C8376824F2}" type="pres">
      <dgm:prSet presAssocID="{87AEAEFF-5BCE-447B-83EB-2147CAAC5B15}" presName="childShape" presStyleCnt="0"/>
      <dgm:spPr/>
    </dgm:pt>
    <dgm:pt modelId="{E8DE8C1D-9692-439A-AA37-86AEE5AE4773}" type="pres">
      <dgm:prSet presAssocID="{1210D2D8-4F63-4FE9-9046-7CB235EA1B0B}" presName="Name13" presStyleLbl="parChTrans1D2" presStyleIdx="3" presStyleCnt="16"/>
      <dgm:spPr/>
    </dgm:pt>
    <dgm:pt modelId="{A39BA0A0-4A1E-4683-833B-C5F162E085D7}" type="pres">
      <dgm:prSet presAssocID="{871350C4-7487-45E0-A6A0-A9C00F30A621}" presName="childText" presStyleLbl="bgAcc1" presStyleIdx="3" presStyleCnt="16" custScaleX="151730" custScaleY="62071">
        <dgm:presLayoutVars>
          <dgm:bulletEnabled val="1"/>
        </dgm:presLayoutVars>
      </dgm:prSet>
      <dgm:spPr/>
    </dgm:pt>
    <dgm:pt modelId="{90EA8DF4-9A99-4034-944E-B4C7883BF629}" type="pres">
      <dgm:prSet presAssocID="{4703E7CC-1CDA-46B6-8804-FA194D5DA7EB}" presName="Name13" presStyleLbl="parChTrans1D2" presStyleIdx="4" presStyleCnt="16"/>
      <dgm:spPr/>
    </dgm:pt>
    <dgm:pt modelId="{F9854F84-FD8F-4F2A-A8A0-8131D2EFFDAB}" type="pres">
      <dgm:prSet presAssocID="{454D6918-27EE-45A3-9C75-3269979B52B2}" presName="childText" presStyleLbl="bgAcc1" presStyleIdx="4" presStyleCnt="16" custScaleX="157258" custScaleY="62071">
        <dgm:presLayoutVars>
          <dgm:bulletEnabled val="1"/>
        </dgm:presLayoutVars>
      </dgm:prSet>
      <dgm:spPr/>
    </dgm:pt>
    <dgm:pt modelId="{0C7B4EFF-2999-4054-B898-1EBD027F391D}" type="pres">
      <dgm:prSet presAssocID="{F1AF3508-A553-40AF-A5A5-09C09F54B730}" presName="Name13" presStyleLbl="parChTrans1D2" presStyleIdx="5" presStyleCnt="16"/>
      <dgm:spPr/>
    </dgm:pt>
    <dgm:pt modelId="{9EB17A95-678F-44CA-8AFC-05D2E677E4A1}" type="pres">
      <dgm:prSet presAssocID="{CB0AD9D6-F8BA-4FC6-9520-164EEDB63FD3}" presName="childText" presStyleLbl="bgAcc1" presStyleIdx="5" presStyleCnt="16" custScaleX="162788" custScaleY="62071">
        <dgm:presLayoutVars>
          <dgm:bulletEnabled val="1"/>
        </dgm:presLayoutVars>
      </dgm:prSet>
      <dgm:spPr/>
    </dgm:pt>
    <dgm:pt modelId="{207A26A3-555C-4D85-83FB-FBF2A47C3D86}" type="pres">
      <dgm:prSet presAssocID="{65AF7F31-13AA-4A19-9CB6-E89B7534655B}" presName="Name13" presStyleLbl="parChTrans1D2" presStyleIdx="6" presStyleCnt="16"/>
      <dgm:spPr/>
    </dgm:pt>
    <dgm:pt modelId="{DD87E32A-40B1-4A2D-A3B6-674E593E18B4}" type="pres">
      <dgm:prSet presAssocID="{BCF33DEA-2CFD-4DBA-82DA-5B6D9CE4696B}" presName="childText" presStyleLbl="bgAcc1" presStyleIdx="6" presStyleCnt="16" custScaleX="162788" custScaleY="79422">
        <dgm:presLayoutVars>
          <dgm:bulletEnabled val="1"/>
        </dgm:presLayoutVars>
      </dgm:prSet>
      <dgm:spPr/>
    </dgm:pt>
    <dgm:pt modelId="{0F191C16-9B76-4319-B7F7-F9E0CA6D98D5}" type="pres">
      <dgm:prSet presAssocID="{0976DC4B-3704-4F11-ADE3-8872B5A91E56}" presName="root" presStyleCnt="0"/>
      <dgm:spPr/>
    </dgm:pt>
    <dgm:pt modelId="{D3BA307B-18DD-401E-8B2A-55D94485D0EF}" type="pres">
      <dgm:prSet presAssocID="{0976DC4B-3704-4F11-ADE3-8872B5A91E56}" presName="rootComposite" presStyleCnt="0"/>
      <dgm:spPr/>
    </dgm:pt>
    <dgm:pt modelId="{44D1159A-0401-4389-8B0B-964A4F69F776}" type="pres">
      <dgm:prSet presAssocID="{0976DC4B-3704-4F11-ADE3-8872B5A91E56}" presName="rootText" presStyleLbl="node1" presStyleIdx="2" presStyleCnt="5" custScaleX="118614" custScaleY="66528"/>
      <dgm:spPr/>
    </dgm:pt>
    <dgm:pt modelId="{1E1742AC-5EF1-44CB-9FAB-094121E48FB8}" type="pres">
      <dgm:prSet presAssocID="{0976DC4B-3704-4F11-ADE3-8872B5A91E56}" presName="rootConnector" presStyleLbl="node1" presStyleIdx="2" presStyleCnt="5"/>
      <dgm:spPr/>
    </dgm:pt>
    <dgm:pt modelId="{CA26AD42-ED2E-414A-93A8-3DA2AF73C0CF}" type="pres">
      <dgm:prSet presAssocID="{0976DC4B-3704-4F11-ADE3-8872B5A91E56}" presName="childShape" presStyleCnt="0"/>
      <dgm:spPr/>
    </dgm:pt>
    <dgm:pt modelId="{2106CF8B-1CB4-4B13-8BFA-CC8DA8DF59B3}" type="pres">
      <dgm:prSet presAssocID="{A48D57AD-F0DE-4CD6-A4B8-E4E86AF80C41}" presName="Name13" presStyleLbl="parChTrans1D2" presStyleIdx="7" presStyleCnt="16"/>
      <dgm:spPr/>
    </dgm:pt>
    <dgm:pt modelId="{F64E11D2-EEF0-4377-BB5F-2EE101B91ED9}" type="pres">
      <dgm:prSet presAssocID="{026CCED8-83CC-44D0-80E8-0A8B1F60E60E}" presName="childText" presStyleLbl="bgAcc1" presStyleIdx="7" presStyleCnt="16" custScaleX="123081" custScaleY="63916">
        <dgm:presLayoutVars>
          <dgm:bulletEnabled val="1"/>
        </dgm:presLayoutVars>
      </dgm:prSet>
      <dgm:spPr/>
    </dgm:pt>
    <dgm:pt modelId="{3FC17030-15C5-465E-8580-DF4D2692FD5A}" type="pres">
      <dgm:prSet presAssocID="{F0AAEC23-6E05-4705-912F-FDB1E4227EB4}" presName="Name13" presStyleLbl="parChTrans1D2" presStyleIdx="8" presStyleCnt="16"/>
      <dgm:spPr/>
    </dgm:pt>
    <dgm:pt modelId="{9041941A-3BBD-42B4-AEA0-2763006A7E32}" type="pres">
      <dgm:prSet presAssocID="{4A4ABC20-DF48-4CD1-9C9E-23BFE36838D4}" presName="childText" presStyleLbl="bgAcc1" presStyleIdx="8" presStyleCnt="16" custScaleX="120716" custScaleY="90333">
        <dgm:presLayoutVars>
          <dgm:bulletEnabled val="1"/>
        </dgm:presLayoutVars>
      </dgm:prSet>
      <dgm:spPr/>
    </dgm:pt>
    <dgm:pt modelId="{50485B86-7989-4AAE-B8C4-1DD334846FF0}" type="pres">
      <dgm:prSet presAssocID="{7E552FFB-8ACC-4922-A36E-EA2F9002DAC7}" presName="Name13" presStyleLbl="parChTrans1D2" presStyleIdx="9" presStyleCnt="16"/>
      <dgm:spPr/>
    </dgm:pt>
    <dgm:pt modelId="{FA6E912A-3096-4FB8-BEEE-58DB791CC9F4}" type="pres">
      <dgm:prSet presAssocID="{51099855-1CF4-4A64-AC42-10F8A7E20B43}" presName="childText" presStyleLbl="bgAcc1" presStyleIdx="9" presStyleCnt="16" custScaleX="130988" custScaleY="94407">
        <dgm:presLayoutVars>
          <dgm:bulletEnabled val="1"/>
        </dgm:presLayoutVars>
      </dgm:prSet>
      <dgm:spPr/>
    </dgm:pt>
    <dgm:pt modelId="{9F8C8757-2FC1-49E4-BA76-78D5F830060E}" type="pres">
      <dgm:prSet presAssocID="{8FACE207-8014-4871-B4E4-D8174CF5DDDF}" presName="root" presStyleCnt="0"/>
      <dgm:spPr/>
    </dgm:pt>
    <dgm:pt modelId="{673B03F5-2E09-4EA9-9E89-A9158233AA37}" type="pres">
      <dgm:prSet presAssocID="{8FACE207-8014-4871-B4E4-D8174CF5DDDF}" presName="rootComposite" presStyleCnt="0"/>
      <dgm:spPr/>
    </dgm:pt>
    <dgm:pt modelId="{59631098-77BB-4F10-89B8-7E762715355E}" type="pres">
      <dgm:prSet presAssocID="{8FACE207-8014-4871-B4E4-D8174CF5DDDF}" presName="rootText" presStyleLbl="node1" presStyleIdx="3" presStyleCnt="5" custScaleX="118557"/>
      <dgm:spPr/>
    </dgm:pt>
    <dgm:pt modelId="{DAC6857F-91FE-4B6F-873E-C17A4C1694A3}" type="pres">
      <dgm:prSet presAssocID="{8FACE207-8014-4871-B4E4-D8174CF5DDDF}" presName="rootConnector" presStyleLbl="node1" presStyleIdx="3" presStyleCnt="5"/>
      <dgm:spPr/>
    </dgm:pt>
    <dgm:pt modelId="{862877FF-4009-4089-8B87-68C91CBDA5BC}" type="pres">
      <dgm:prSet presAssocID="{8FACE207-8014-4871-B4E4-D8174CF5DDDF}" presName="childShape" presStyleCnt="0"/>
      <dgm:spPr/>
    </dgm:pt>
    <dgm:pt modelId="{8D7D16C6-E0AA-479B-A2CD-8323A6967B14}" type="pres">
      <dgm:prSet presAssocID="{A483FB09-B311-4A35-B26C-1684D60386B2}" presName="Name13" presStyleLbl="parChTrans1D2" presStyleIdx="10" presStyleCnt="16"/>
      <dgm:spPr/>
    </dgm:pt>
    <dgm:pt modelId="{6D67F4CB-6798-404A-A63C-FC8C34901D9E}" type="pres">
      <dgm:prSet presAssocID="{AB120643-9C47-4654-A90F-C472698D0593}" presName="childText" presStyleLbl="bgAcc1" presStyleIdx="10" presStyleCnt="16">
        <dgm:presLayoutVars>
          <dgm:bulletEnabled val="1"/>
        </dgm:presLayoutVars>
      </dgm:prSet>
      <dgm:spPr/>
    </dgm:pt>
    <dgm:pt modelId="{7BDD9828-C254-44CE-85D5-37C1968B9EA4}" type="pres">
      <dgm:prSet presAssocID="{CF8C24C4-0F80-4021-941A-593FDFEE0AEC}" presName="Name13" presStyleLbl="parChTrans1D2" presStyleIdx="11" presStyleCnt="16"/>
      <dgm:spPr/>
    </dgm:pt>
    <dgm:pt modelId="{9A4D818E-B978-400B-A677-9636A512A8A2}" type="pres">
      <dgm:prSet presAssocID="{A06DD23D-3228-4ACA-B4D9-27663A2E9D34}" presName="childText" presStyleLbl="bgAcc1" presStyleIdx="11" presStyleCnt="16">
        <dgm:presLayoutVars>
          <dgm:bulletEnabled val="1"/>
        </dgm:presLayoutVars>
      </dgm:prSet>
      <dgm:spPr/>
    </dgm:pt>
    <dgm:pt modelId="{B2EEB336-770A-4C69-89ED-3B10F32758CB}" type="pres">
      <dgm:prSet presAssocID="{B79664F3-52B1-4C82-8A4E-05B3CA92D2CD}" presName="Name13" presStyleLbl="parChTrans1D2" presStyleIdx="12" presStyleCnt="16"/>
      <dgm:spPr/>
    </dgm:pt>
    <dgm:pt modelId="{C13578A7-F398-4217-9553-ED455F533599}" type="pres">
      <dgm:prSet presAssocID="{631DE64F-2CCE-47D8-8436-7275EC4AA948}" presName="childText" presStyleLbl="bgAcc1" presStyleIdx="12" presStyleCnt="16">
        <dgm:presLayoutVars>
          <dgm:bulletEnabled val="1"/>
        </dgm:presLayoutVars>
      </dgm:prSet>
      <dgm:spPr/>
    </dgm:pt>
    <dgm:pt modelId="{F3F70360-8C05-4450-9D9C-62956D218AF4}" type="pres">
      <dgm:prSet presAssocID="{BE057435-6BD2-4959-9590-230BE75E3692}" presName="root" presStyleCnt="0"/>
      <dgm:spPr/>
    </dgm:pt>
    <dgm:pt modelId="{8EDC7B8F-EE2A-4A6E-B1EA-0F13EDBE2757}" type="pres">
      <dgm:prSet presAssocID="{BE057435-6BD2-4959-9590-230BE75E3692}" presName="rootComposite" presStyleCnt="0"/>
      <dgm:spPr/>
    </dgm:pt>
    <dgm:pt modelId="{49ADE5CB-C488-456A-AC68-AEAD16F4E56B}" type="pres">
      <dgm:prSet presAssocID="{BE057435-6BD2-4959-9590-230BE75E3692}" presName="rootText" presStyleLbl="node1" presStyleIdx="4" presStyleCnt="5" custScaleX="118623"/>
      <dgm:spPr/>
    </dgm:pt>
    <dgm:pt modelId="{8D191AEB-A1A8-46CB-B664-7C7B485CF7F6}" type="pres">
      <dgm:prSet presAssocID="{BE057435-6BD2-4959-9590-230BE75E3692}" presName="rootConnector" presStyleLbl="node1" presStyleIdx="4" presStyleCnt="5"/>
      <dgm:spPr/>
    </dgm:pt>
    <dgm:pt modelId="{4A22842B-DED7-4BAE-B507-61BA49DC90F7}" type="pres">
      <dgm:prSet presAssocID="{BE057435-6BD2-4959-9590-230BE75E3692}" presName="childShape" presStyleCnt="0"/>
      <dgm:spPr/>
    </dgm:pt>
    <dgm:pt modelId="{1C7CFC59-6DE4-4DE8-A2A8-3D6478A5E3A4}" type="pres">
      <dgm:prSet presAssocID="{E77F5C98-E1F0-46F3-B895-832EF7CAD594}" presName="Name13" presStyleLbl="parChTrans1D2" presStyleIdx="13" presStyleCnt="16"/>
      <dgm:spPr/>
    </dgm:pt>
    <dgm:pt modelId="{65CAD69B-346A-4870-9E66-99DBC4DB692C}" type="pres">
      <dgm:prSet presAssocID="{47121E44-CEB9-440D-BF21-9ED70AF3CE02}" presName="childText" presStyleLbl="bgAcc1" presStyleIdx="13" presStyleCnt="16" custScaleX="127449" custScaleY="75757">
        <dgm:presLayoutVars>
          <dgm:bulletEnabled val="1"/>
        </dgm:presLayoutVars>
      </dgm:prSet>
      <dgm:spPr/>
    </dgm:pt>
    <dgm:pt modelId="{F49DDF4C-105E-4539-95BC-E61EA3877710}" type="pres">
      <dgm:prSet presAssocID="{F4F71F72-C963-4A96-A8E4-EA4A99A6C367}" presName="Name13" presStyleLbl="parChTrans1D2" presStyleIdx="14" presStyleCnt="16"/>
      <dgm:spPr/>
    </dgm:pt>
    <dgm:pt modelId="{432BE742-5579-48ED-A919-E348FC7A1E88}" type="pres">
      <dgm:prSet presAssocID="{5F8F83F2-3DC1-4895-BAB6-99BEB12AAA67}" presName="childText" presStyleLbl="bgAcc1" presStyleIdx="14" presStyleCnt="16" custScaleX="121174">
        <dgm:presLayoutVars>
          <dgm:bulletEnabled val="1"/>
        </dgm:presLayoutVars>
      </dgm:prSet>
      <dgm:spPr/>
    </dgm:pt>
    <dgm:pt modelId="{C35131EC-AC2A-4B3F-8476-8E30D5C1BF90}" type="pres">
      <dgm:prSet presAssocID="{EA775680-44E3-46FF-B929-08E90F9536A5}" presName="Name13" presStyleLbl="parChTrans1D2" presStyleIdx="15" presStyleCnt="16"/>
      <dgm:spPr/>
    </dgm:pt>
    <dgm:pt modelId="{EEB5384F-346E-48FE-B046-7BCE20099174}" type="pres">
      <dgm:prSet presAssocID="{2A139F9F-6A54-45F3-9A96-28560B633C38}" presName="childText" presStyleLbl="bgAcc1" presStyleIdx="15" presStyleCnt="16" custScaleX="116517" custScaleY="142802">
        <dgm:presLayoutVars>
          <dgm:bulletEnabled val="1"/>
        </dgm:presLayoutVars>
      </dgm:prSet>
      <dgm:spPr/>
    </dgm:pt>
  </dgm:ptLst>
  <dgm:cxnLst>
    <dgm:cxn modelId="{BE8F1E02-419A-4030-B9DC-5A43D019126A}" type="presOf" srcId="{BCF33DEA-2CFD-4DBA-82DA-5B6D9CE4696B}" destId="{DD87E32A-40B1-4A2D-A3B6-674E593E18B4}" srcOrd="0" destOrd="0" presId="urn:microsoft.com/office/officeart/2005/8/layout/hierarchy3"/>
    <dgm:cxn modelId="{7733D002-8A05-4720-B979-89406DBEA1E4}" srcId="{ADA2FBB6-1D11-4A32-8DA0-9057B27E134B}" destId="{87AEAEFF-5BCE-447B-83EB-2147CAAC5B15}" srcOrd="1" destOrd="0" parTransId="{7CE5054C-9D2E-48FC-8845-49B041D47F98}" sibTransId="{8E2E22FC-3C5D-420F-8426-31DA9DAC77A8}"/>
    <dgm:cxn modelId="{24D6B00B-11F9-4EF8-9DEC-F037491F9F45}" srcId="{4719C08A-6C14-4005-B4A5-566AEE136612}" destId="{74325856-9B8F-4E3A-A497-7226BC83C340}" srcOrd="0" destOrd="0" parTransId="{16DCFA5D-E016-42A4-BB00-001FFD79911E}" sibTransId="{949871EF-B8D7-4DEF-BDF0-9061D8EAD333}"/>
    <dgm:cxn modelId="{7FFE160E-B493-4AEB-9C15-979BF4213C9A}" type="presOf" srcId="{026CCED8-83CC-44D0-80E8-0A8B1F60E60E}" destId="{F64E11D2-EEF0-4377-BB5F-2EE101B91ED9}" srcOrd="0" destOrd="0" presId="urn:microsoft.com/office/officeart/2005/8/layout/hierarchy3"/>
    <dgm:cxn modelId="{6B8FF515-5DE8-4CBE-B631-1F9A1B5A2054}" type="presOf" srcId="{65AF7F31-13AA-4A19-9CB6-E89B7534655B}" destId="{207A26A3-555C-4D85-83FB-FBF2A47C3D86}" srcOrd="0" destOrd="0" presId="urn:microsoft.com/office/officeart/2005/8/layout/hierarchy3"/>
    <dgm:cxn modelId="{EAD1491A-9398-46FE-BE32-30253943B975}" type="presOf" srcId="{4A4ABC20-DF48-4CD1-9C9E-23BFE36838D4}" destId="{9041941A-3BBD-42B4-AEA0-2763006A7E32}" srcOrd="0" destOrd="0" presId="urn:microsoft.com/office/officeart/2005/8/layout/hierarchy3"/>
    <dgm:cxn modelId="{FB3F3D1B-2E04-4E5E-89BD-1B546C7EB2D7}" type="presOf" srcId="{AB120643-9C47-4654-A90F-C472698D0593}" destId="{6D67F4CB-6798-404A-A63C-FC8C34901D9E}" srcOrd="0" destOrd="0" presId="urn:microsoft.com/office/officeart/2005/8/layout/hierarchy3"/>
    <dgm:cxn modelId="{96DB7E21-ABFF-4738-AE17-8F606D575A0F}" type="presOf" srcId="{E77F5C98-E1F0-46F3-B895-832EF7CAD594}" destId="{1C7CFC59-6DE4-4DE8-A2A8-3D6478A5E3A4}" srcOrd="0" destOrd="0" presId="urn:microsoft.com/office/officeart/2005/8/layout/hierarchy3"/>
    <dgm:cxn modelId="{167C0123-823F-4598-BE7B-65CE90B657BD}" type="presOf" srcId="{A48D57AD-F0DE-4CD6-A4B8-E4E86AF80C41}" destId="{2106CF8B-1CB4-4B13-8BFA-CC8DA8DF59B3}" srcOrd="0" destOrd="0" presId="urn:microsoft.com/office/officeart/2005/8/layout/hierarchy3"/>
    <dgm:cxn modelId="{2D7E522A-D05C-4942-B081-BF52F3377373}" type="presOf" srcId="{BE057435-6BD2-4959-9590-230BE75E3692}" destId="{49ADE5CB-C488-456A-AC68-AEAD16F4E56B}" srcOrd="0" destOrd="0" presId="urn:microsoft.com/office/officeart/2005/8/layout/hierarchy3"/>
    <dgm:cxn modelId="{FD27782B-44E0-4733-B82C-2DEED5A20DD6}" srcId="{ADA2FBB6-1D11-4A32-8DA0-9057B27E134B}" destId="{4719C08A-6C14-4005-B4A5-566AEE136612}" srcOrd="0" destOrd="0" parTransId="{45481C85-B672-49F2-A5E2-EC72880E8E3D}" sibTransId="{FB11CBE9-19CC-4899-A3D6-6A68436362F8}"/>
    <dgm:cxn modelId="{10BD932C-94B2-467D-B523-FA8681D13A3F}" srcId="{0976DC4B-3704-4F11-ADE3-8872B5A91E56}" destId="{026CCED8-83CC-44D0-80E8-0A8B1F60E60E}" srcOrd="0" destOrd="0" parTransId="{A48D57AD-F0DE-4CD6-A4B8-E4E86AF80C41}" sibTransId="{AE5303A3-AC41-466D-991E-5AA580016E14}"/>
    <dgm:cxn modelId="{31185632-ADDA-499F-AB5C-BD9851D33EE5}" type="presOf" srcId="{A06DD23D-3228-4ACA-B4D9-27663A2E9D34}" destId="{9A4D818E-B978-400B-A677-9636A512A8A2}" srcOrd="0" destOrd="0" presId="urn:microsoft.com/office/officeart/2005/8/layout/hierarchy3"/>
    <dgm:cxn modelId="{7B5BA733-830E-4CA1-A4C6-0AF9B5A3728C}" srcId="{BE057435-6BD2-4959-9590-230BE75E3692}" destId="{5F8F83F2-3DC1-4895-BAB6-99BEB12AAA67}" srcOrd="1" destOrd="0" parTransId="{F4F71F72-C963-4A96-A8E4-EA4A99A6C367}" sibTransId="{FAE443B6-2A6F-4734-A2B2-8FFF681C381D}"/>
    <dgm:cxn modelId="{DAB6BB33-02AF-4A86-891A-E94AD0F94AB7}" type="presOf" srcId="{2A139F9F-6A54-45F3-9A96-28560B633C38}" destId="{EEB5384F-346E-48FE-B046-7BCE20099174}" srcOrd="0" destOrd="0" presId="urn:microsoft.com/office/officeart/2005/8/layout/hierarchy3"/>
    <dgm:cxn modelId="{4F32C634-987E-431A-8B37-B8DD920D95AF}" srcId="{ADA2FBB6-1D11-4A32-8DA0-9057B27E134B}" destId="{BE057435-6BD2-4959-9590-230BE75E3692}" srcOrd="4" destOrd="0" parTransId="{A21A2484-5E74-426D-B8B2-4C6161ECACD2}" sibTransId="{AB107AEC-3137-4B00-AF8D-612DA2AAC304}"/>
    <dgm:cxn modelId="{49E2623B-BBD3-495A-BE51-9A57226FA50B}" type="presOf" srcId="{F26DA017-0471-4879-9C01-4086ECBE1D5B}" destId="{402564F3-CD2F-442C-A5FF-1522B8C29C76}" srcOrd="0" destOrd="0" presId="urn:microsoft.com/office/officeart/2005/8/layout/hierarchy3"/>
    <dgm:cxn modelId="{685C293C-6A92-4B81-96E0-C11FF706D5D6}" type="presOf" srcId="{472A9973-4E44-4F16-9031-406680E16D44}" destId="{FEB2F6EA-7A3D-4AA2-91B4-DFC25F3B2FB1}" srcOrd="0" destOrd="0" presId="urn:microsoft.com/office/officeart/2005/8/layout/hierarchy3"/>
    <dgm:cxn modelId="{D39B0A40-2093-4CA4-8E9D-149718F2731D}" type="presOf" srcId="{ADA2FBB6-1D11-4A32-8DA0-9057B27E134B}" destId="{E08652D8-181B-47B9-920F-3DB120F00300}" srcOrd="0" destOrd="0" presId="urn:microsoft.com/office/officeart/2005/8/layout/hierarchy3"/>
    <dgm:cxn modelId="{A17FC640-489C-45D0-85BD-23EFDEEAA540}" type="presOf" srcId="{1210D2D8-4F63-4FE9-9046-7CB235EA1B0B}" destId="{E8DE8C1D-9692-439A-AA37-86AEE5AE4773}" srcOrd="0" destOrd="0" presId="urn:microsoft.com/office/officeart/2005/8/layout/hierarchy3"/>
    <dgm:cxn modelId="{6887815B-C164-47E6-B8AF-66981203DA70}" type="presOf" srcId="{C003200D-C166-4C33-9ED0-E99D9216BD97}" destId="{C5EAD77D-293C-4B94-ACFC-056E11B590E5}" srcOrd="0" destOrd="0" presId="urn:microsoft.com/office/officeart/2005/8/layout/hierarchy3"/>
    <dgm:cxn modelId="{9D2B435E-FD88-4C6B-954D-9A9589A9C67D}" srcId="{ADA2FBB6-1D11-4A32-8DA0-9057B27E134B}" destId="{0976DC4B-3704-4F11-ADE3-8872B5A91E56}" srcOrd="2" destOrd="0" parTransId="{C4CC3164-ED55-4F21-B720-250ACA8DD076}" sibTransId="{08BE9DC1-4D92-4558-AF1C-7CB6CC6D6CDB}"/>
    <dgm:cxn modelId="{83C66A61-DA85-42D4-885F-20D37200CA93}" type="presOf" srcId="{871350C4-7487-45E0-A6A0-A9C00F30A621}" destId="{A39BA0A0-4A1E-4683-833B-C5F162E085D7}" srcOrd="0" destOrd="0" presId="urn:microsoft.com/office/officeart/2005/8/layout/hierarchy3"/>
    <dgm:cxn modelId="{08419B61-F003-40FB-81AC-A4D71ECACD8A}" type="presOf" srcId="{454D6918-27EE-45A3-9C75-3269979B52B2}" destId="{F9854F84-FD8F-4F2A-A8A0-8131D2EFFDAB}" srcOrd="0" destOrd="0" presId="urn:microsoft.com/office/officeart/2005/8/layout/hierarchy3"/>
    <dgm:cxn modelId="{1C809F63-94A5-4750-8011-234DF5418512}" type="presOf" srcId="{F0AAEC23-6E05-4705-912F-FDB1E4227EB4}" destId="{3FC17030-15C5-465E-8580-DF4D2692FD5A}" srcOrd="0" destOrd="0" presId="urn:microsoft.com/office/officeart/2005/8/layout/hierarchy3"/>
    <dgm:cxn modelId="{F7A10444-4940-4FFF-8007-E6EC65F5CF9A}" type="presOf" srcId="{8FACE207-8014-4871-B4E4-D8174CF5DDDF}" destId="{59631098-77BB-4F10-89B8-7E762715355E}" srcOrd="0" destOrd="0" presId="urn:microsoft.com/office/officeart/2005/8/layout/hierarchy3"/>
    <dgm:cxn modelId="{B297AE65-6CC2-461E-83EB-DD78DA42B145}" type="presOf" srcId="{0976DC4B-3704-4F11-ADE3-8872B5A91E56}" destId="{1E1742AC-5EF1-44CB-9FAB-094121E48FB8}" srcOrd="1" destOrd="0" presId="urn:microsoft.com/office/officeart/2005/8/layout/hierarchy3"/>
    <dgm:cxn modelId="{7342D745-1AF4-40B3-B32C-7D45BDA67468}" type="presOf" srcId="{51099855-1CF4-4A64-AC42-10F8A7E20B43}" destId="{FA6E912A-3096-4FB8-BEEE-58DB791CC9F4}" srcOrd="0" destOrd="0" presId="urn:microsoft.com/office/officeart/2005/8/layout/hierarchy3"/>
    <dgm:cxn modelId="{D4140848-5523-4F5A-8CD2-FB17A4E485C5}" srcId="{87AEAEFF-5BCE-447B-83EB-2147CAAC5B15}" destId="{454D6918-27EE-45A3-9C75-3269979B52B2}" srcOrd="1" destOrd="0" parTransId="{4703E7CC-1CDA-46B6-8804-FA194D5DA7EB}" sibTransId="{241BAE7E-F877-4556-934E-68F4817270E2}"/>
    <dgm:cxn modelId="{AF5BC26F-DFE9-4920-A241-A3240A055F32}" srcId="{BE057435-6BD2-4959-9590-230BE75E3692}" destId="{2A139F9F-6A54-45F3-9A96-28560B633C38}" srcOrd="2" destOrd="0" parTransId="{EA775680-44E3-46FF-B929-08E90F9536A5}" sibTransId="{68621291-826A-4235-B0FC-A4B77E9B80DD}"/>
    <dgm:cxn modelId="{AA448871-44C1-4870-8AA8-D69EAD9CE652}" type="presOf" srcId="{A483FB09-B311-4A35-B26C-1684D60386B2}" destId="{8D7D16C6-E0AA-479B-A2CD-8323A6967B14}" srcOrd="0" destOrd="0" presId="urn:microsoft.com/office/officeart/2005/8/layout/hierarchy3"/>
    <dgm:cxn modelId="{29762757-50E7-4253-91D8-D80063471EAD}" type="presOf" srcId="{CF8C24C4-0F80-4021-941A-593FDFEE0AEC}" destId="{7BDD9828-C254-44CE-85D5-37C1968B9EA4}" srcOrd="0" destOrd="0" presId="urn:microsoft.com/office/officeart/2005/8/layout/hierarchy3"/>
    <dgm:cxn modelId="{4D953F58-92A8-4D33-A106-32DD1316E67B}" type="presOf" srcId="{16DCFA5D-E016-42A4-BB00-001FFD79911E}" destId="{BD820351-A7F5-4AF3-9F27-3DA89E59D6D8}" srcOrd="0" destOrd="0" presId="urn:microsoft.com/office/officeart/2005/8/layout/hierarchy3"/>
    <dgm:cxn modelId="{6935A17C-11F1-4C35-80F5-222DDACA9AD9}" srcId="{ADA2FBB6-1D11-4A32-8DA0-9057B27E134B}" destId="{8FACE207-8014-4871-B4E4-D8174CF5DDDF}" srcOrd="3" destOrd="0" parTransId="{AD7826A9-B7FB-410C-B4B8-E8469081A2B9}" sibTransId="{06563BF7-D526-48BB-AEFA-70DF71D64633}"/>
    <dgm:cxn modelId="{7B8D4186-5DDD-426A-AFD9-8CAFFDF51C43}" srcId="{8FACE207-8014-4871-B4E4-D8174CF5DDDF}" destId="{A06DD23D-3228-4ACA-B4D9-27663A2E9D34}" srcOrd="1" destOrd="0" parTransId="{CF8C24C4-0F80-4021-941A-593FDFEE0AEC}" sibTransId="{9CC6F42F-5CC1-4545-A931-950CA27D70E3}"/>
    <dgm:cxn modelId="{6DF9BB86-AC2A-4557-B45A-FF298F4ED055}" type="presOf" srcId="{74325856-9B8F-4E3A-A497-7226BC83C340}" destId="{C58C8325-A7E1-4360-93EE-11B5874F67BC}" srcOrd="0" destOrd="0" presId="urn:microsoft.com/office/officeart/2005/8/layout/hierarchy3"/>
    <dgm:cxn modelId="{B5A9048A-1864-494B-A4EE-67088ADB53B4}" type="presOf" srcId="{EA775680-44E3-46FF-B929-08E90F9536A5}" destId="{C35131EC-AC2A-4B3F-8476-8E30D5C1BF90}" srcOrd="0" destOrd="0" presId="urn:microsoft.com/office/officeart/2005/8/layout/hierarchy3"/>
    <dgm:cxn modelId="{00FC6E91-3D4C-44E3-ABC5-BA99ACD8C8A1}" srcId="{87AEAEFF-5BCE-447B-83EB-2147CAAC5B15}" destId="{CB0AD9D6-F8BA-4FC6-9520-164EEDB63FD3}" srcOrd="2" destOrd="0" parTransId="{F1AF3508-A553-40AF-A5A5-09C09F54B730}" sibTransId="{AC8039E5-592D-45A8-A6F3-709D1B2DCE45}"/>
    <dgm:cxn modelId="{4131B797-CCC1-4BBC-959D-7CE4C7214669}" type="presOf" srcId="{B79664F3-52B1-4C82-8A4E-05B3CA92D2CD}" destId="{B2EEB336-770A-4C69-89ED-3B10F32758CB}" srcOrd="0" destOrd="0" presId="urn:microsoft.com/office/officeart/2005/8/layout/hierarchy3"/>
    <dgm:cxn modelId="{BABAC89C-B4F8-4DB6-8B0F-E22D0970CA71}" type="presOf" srcId="{87AEAEFF-5BCE-447B-83EB-2147CAAC5B15}" destId="{9D903A4D-D590-4F06-9334-040671AB9800}" srcOrd="1" destOrd="0" presId="urn:microsoft.com/office/officeart/2005/8/layout/hierarchy3"/>
    <dgm:cxn modelId="{01D8D0A6-B261-413D-9101-A316E7580FDE}" type="presOf" srcId="{5F8F83F2-3DC1-4895-BAB6-99BEB12AAA67}" destId="{432BE742-5579-48ED-A919-E348FC7A1E88}" srcOrd="0" destOrd="0" presId="urn:microsoft.com/office/officeart/2005/8/layout/hierarchy3"/>
    <dgm:cxn modelId="{5773D4A6-8A5C-4E92-8568-43E9AE4C5515}" type="presOf" srcId="{47121E44-CEB9-440D-BF21-9ED70AF3CE02}" destId="{65CAD69B-346A-4870-9E66-99DBC4DB692C}" srcOrd="0" destOrd="0" presId="urn:microsoft.com/office/officeart/2005/8/layout/hierarchy3"/>
    <dgm:cxn modelId="{B5929AAB-128A-487A-BF77-E582E606B1CC}" srcId="{8FACE207-8014-4871-B4E4-D8174CF5DDDF}" destId="{AB120643-9C47-4654-A90F-C472698D0593}" srcOrd="0" destOrd="0" parTransId="{A483FB09-B311-4A35-B26C-1684D60386B2}" sibTransId="{88910FD5-B821-4BFE-A70C-32EC4259BE8C}"/>
    <dgm:cxn modelId="{9E9606B5-9AF9-4487-9DBF-B613B4FEA687}" srcId="{8FACE207-8014-4871-B4E4-D8174CF5DDDF}" destId="{631DE64F-2CCE-47D8-8436-7275EC4AA948}" srcOrd="2" destOrd="0" parTransId="{B79664F3-52B1-4C82-8A4E-05B3CA92D2CD}" sibTransId="{715570ED-9531-42FE-AA4B-73D0716EE29A}"/>
    <dgm:cxn modelId="{AAE1B9B6-44B5-4449-A522-30962D38F4D0}" type="presOf" srcId="{87AEAEFF-5BCE-447B-83EB-2147CAAC5B15}" destId="{24096561-32D7-4C1C-9EE0-054C875306DC}" srcOrd="0" destOrd="0" presId="urn:microsoft.com/office/officeart/2005/8/layout/hierarchy3"/>
    <dgm:cxn modelId="{AA24AFB9-2FEF-44C9-8E32-A8685E56C88C}" srcId="{4719C08A-6C14-4005-B4A5-566AEE136612}" destId="{C003200D-C166-4C33-9ED0-E99D9216BD97}" srcOrd="1" destOrd="0" parTransId="{F26DA017-0471-4879-9C01-4086ECBE1D5B}" sibTransId="{548A9FBD-7900-4982-B8FB-63064729956A}"/>
    <dgm:cxn modelId="{C87088C8-6F2A-4CF3-8248-D0F6D791BCD5}" type="presOf" srcId="{4719C08A-6C14-4005-B4A5-566AEE136612}" destId="{875B3BCA-D000-49C9-A0CA-E1991E5AED64}" srcOrd="1" destOrd="0" presId="urn:microsoft.com/office/officeart/2005/8/layout/hierarchy3"/>
    <dgm:cxn modelId="{7AC1B7CD-74A9-4088-8064-480A03727E7E}" srcId="{BE057435-6BD2-4959-9590-230BE75E3692}" destId="{47121E44-CEB9-440D-BF21-9ED70AF3CE02}" srcOrd="0" destOrd="0" parTransId="{E77F5C98-E1F0-46F3-B895-832EF7CAD594}" sibTransId="{38C5F002-C1D1-4E8C-B2ED-940FCAF147CC}"/>
    <dgm:cxn modelId="{7AF878CF-ABAE-485E-BE16-12EC5F44B242}" type="presOf" srcId="{631DE64F-2CCE-47D8-8436-7275EC4AA948}" destId="{C13578A7-F398-4217-9553-ED455F533599}" srcOrd="0" destOrd="0" presId="urn:microsoft.com/office/officeart/2005/8/layout/hierarchy3"/>
    <dgm:cxn modelId="{730C81D0-E6CF-44B7-9A97-E66EEC3FB5EE}" type="presOf" srcId="{CB0AD9D6-F8BA-4FC6-9520-164EEDB63FD3}" destId="{9EB17A95-678F-44CA-8AFC-05D2E677E4A1}" srcOrd="0" destOrd="0" presId="urn:microsoft.com/office/officeart/2005/8/layout/hierarchy3"/>
    <dgm:cxn modelId="{9527C3D2-2DE5-4CB7-99ED-AB8492A811D2}" type="presOf" srcId="{BE057435-6BD2-4959-9590-230BE75E3692}" destId="{8D191AEB-A1A8-46CB-B664-7C7B485CF7F6}" srcOrd="1" destOrd="0" presId="urn:microsoft.com/office/officeart/2005/8/layout/hierarchy3"/>
    <dgm:cxn modelId="{0F88F2D5-5209-45B1-BD8E-7C9DBECF848E}" type="presOf" srcId="{7E552FFB-8ACC-4922-A36E-EA2F9002DAC7}" destId="{50485B86-7989-4AAE-B8C4-1DD334846FF0}" srcOrd="0" destOrd="0" presId="urn:microsoft.com/office/officeart/2005/8/layout/hierarchy3"/>
    <dgm:cxn modelId="{26BB4ADB-9DA1-4AF1-B259-ACB040F4F3DF}" type="presOf" srcId="{4719C08A-6C14-4005-B4A5-566AEE136612}" destId="{2FA978CB-A88A-463D-89B4-ABD08644938D}" srcOrd="0" destOrd="0" presId="urn:microsoft.com/office/officeart/2005/8/layout/hierarchy3"/>
    <dgm:cxn modelId="{C69B4CDD-83B6-4400-896F-26B79F9F9095}" srcId="{0976DC4B-3704-4F11-ADE3-8872B5A91E56}" destId="{4A4ABC20-DF48-4CD1-9C9E-23BFE36838D4}" srcOrd="1" destOrd="0" parTransId="{F0AAEC23-6E05-4705-912F-FDB1E4227EB4}" sibTransId="{C7DFF59D-7442-451D-BDD4-72D2229E417A}"/>
    <dgm:cxn modelId="{85420FE3-9C7A-48E6-A923-653E7FD14B64}" srcId="{0976DC4B-3704-4F11-ADE3-8872B5A91E56}" destId="{51099855-1CF4-4A64-AC42-10F8A7E20B43}" srcOrd="2" destOrd="0" parTransId="{7E552FFB-8ACC-4922-A36E-EA2F9002DAC7}" sibTransId="{59A384B3-4143-4271-8206-7FF97F23C3E6}"/>
    <dgm:cxn modelId="{BD8C2DE3-F526-4737-ACB4-1DE12220CEDF}" type="presOf" srcId="{F1AF3508-A553-40AF-A5A5-09C09F54B730}" destId="{0C7B4EFF-2999-4054-B898-1EBD027F391D}" srcOrd="0" destOrd="0" presId="urn:microsoft.com/office/officeart/2005/8/layout/hierarchy3"/>
    <dgm:cxn modelId="{20E2C8E5-6374-42FD-BF25-8160C190E213}" type="presOf" srcId="{0976DC4B-3704-4F11-ADE3-8872B5A91E56}" destId="{44D1159A-0401-4389-8B0B-964A4F69F776}" srcOrd="0" destOrd="0" presId="urn:microsoft.com/office/officeart/2005/8/layout/hierarchy3"/>
    <dgm:cxn modelId="{772793E8-3609-4401-BB6B-BEDFDA9DDA2B}" srcId="{87AEAEFF-5BCE-447B-83EB-2147CAAC5B15}" destId="{871350C4-7487-45E0-A6A0-A9C00F30A621}" srcOrd="0" destOrd="0" parTransId="{1210D2D8-4F63-4FE9-9046-7CB235EA1B0B}" sibTransId="{416DDC63-3D66-4CF0-B381-E91424DBF7F3}"/>
    <dgm:cxn modelId="{DBA214E9-9DC7-4073-808D-1E200EE30A31}" type="presOf" srcId="{4703E7CC-1CDA-46B6-8804-FA194D5DA7EB}" destId="{90EA8DF4-9A99-4034-944E-B4C7883BF629}" srcOrd="0" destOrd="0" presId="urn:microsoft.com/office/officeart/2005/8/layout/hierarchy3"/>
    <dgm:cxn modelId="{2E6484F2-4387-4421-8F31-53C82AD77830}" srcId="{4719C08A-6C14-4005-B4A5-566AEE136612}" destId="{472A9973-4E44-4F16-9031-406680E16D44}" srcOrd="2" destOrd="0" parTransId="{CA650881-B82F-4CC3-9882-8210C7E41AB1}" sibTransId="{0370C364-E081-4504-B80A-1AE44E34BFDF}"/>
    <dgm:cxn modelId="{08E7B9FC-9B20-4931-87AF-085D0FDE7946}" type="presOf" srcId="{CA650881-B82F-4CC3-9882-8210C7E41AB1}" destId="{83850040-E816-4D3A-89E0-EDD0824EECEC}" srcOrd="0" destOrd="0" presId="urn:microsoft.com/office/officeart/2005/8/layout/hierarchy3"/>
    <dgm:cxn modelId="{0E91A6FD-111D-4BAC-A9E8-8D39712C18E9}" type="presOf" srcId="{F4F71F72-C963-4A96-A8E4-EA4A99A6C367}" destId="{F49DDF4C-105E-4539-95BC-E61EA3877710}" srcOrd="0" destOrd="0" presId="urn:microsoft.com/office/officeart/2005/8/layout/hierarchy3"/>
    <dgm:cxn modelId="{01E0FDFD-4AD0-4131-AE3F-98D8E772ABF7}" type="presOf" srcId="{8FACE207-8014-4871-B4E4-D8174CF5DDDF}" destId="{DAC6857F-91FE-4B6F-873E-C17A4C1694A3}" srcOrd="1" destOrd="0" presId="urn:microsoft.com/office/officeart/2005/8/layout/hierarchy3"/>
    <dgm:cxn modelId="{6448AEFF-4AA4-4F44-AED5-B1577609BE15}" srcId="{87AEAEFF-5BCE-447B-83EB-2147CAAC5B15}" destId="{BCF33DEA-2CFD-4DBA-82DA-5B6D9CE4696B}" srcOrd="3" destOrd="0" parTransId="{65AF7F31-13AA-4A19-9CB6-E89B7534655B}" sibTransId="{9D9BF529-2AEB-47BF-8C87-C64F5EE0D297}"/>
    <dgm:cxn modelId="{FC351068-A520-4769-9EA3-3EA625CA3045}" type="presParOf" srcId="{E08652D8-181B-47B9-920F-3DB120F00300}" destId="{F3446A22-C9EC-4424-97B1-752BD0609FCC}" srcOrd="0" destOrd="0" presId="urn:microsoft.com/office/officeart/2005/8/layout/hierarchy3"/>
    <dgm:cxn modelId="{70B4B839-871A-40BC-93CB-58C17BEAD032}" type="presParOf" srcId="{F3446A22-C9EC-4424-97B1-752BD0609FCC}" destId="{8DB62CB8-5D0C-478C-B56F-93F28FB53F72}" srcOrd="0" destOrd="0" presId="urn:microsoft.com/office/officeart/2005/8/layout/hierarchy3"/>
    <dgm:cxn modelId="{5C24B630-1D8A-4AEA-A436-219297F758C1}" type="presParOf" srcId="{8DB62CB8-5D0C-478C-B56F-93F28FB53F72}" destId="{2FA978CB-A88A-463D-89B4-ABD08644938D}" srcOrd="0" destOrd="0" presId="urn:microsoft.com/office/officeart/2005/8/layout/hierarchy3"/>
    <dgm:cxn modelId="{BB8D1504-8650-4445-8333-FF5CEBFE7C48}" type="presParOf" srcId="{8DB62CB8-5D0C-478C-B56F-93F28FB53F72}" destId="{875B3BCA-D000-49C9-A0CA-E1991E5AED64}" srcOrd="1" destOrd="0" presId="urn:microsoft.com/office/officeart/2005/8/layout/hierarchy3"/>
    <dgm:cxn modelId="{95E97BDA-7ADB-4C47-B551-420DF5B92DCF}" type="presParOf" srcId="{F3446A22-C9EC-4424-97B1-752BD0609FCC}" destId="{9FB58143-63C4-4FE9-BA20-29A856C76342}" srcOrd="1" destOrd="0" presId="urn:microsoft.com/office/officeart/2005/8/layout/hierarchy3"/>
    <dgm:cxn modelId="{5E600770-CC39-4189-8012-B1CDE7679A8A}" type="presParOf" srcId="{9FB58143-63C4-4FE9-BA20-29A856C76342}" destId="{BD820351-A7F5-4AF3-9F27-3DA89E59D6D8}" srcOrd="0" destOrd="0" presId="urn:microsoft.com/office/officeart/2005/8/layout/hierarchy3"/>
    <dgm:cxn modelId="{291EAAFF-5018-492F-AC24-D512C866EFA2}" type="presParOf" srcId="{9FB58143-63C4-4FE9-BA20-29A856C76342}" destId="{C58C8325-A7E1-4360-93EE-11B5874F67BC}" srcOrd="1" destOrd="0" presId="urn:microsoft.com/office/officeart/2005/8/layout/hierarchy3"/>
    <dgm:cxn modelId="{56856E6F-FC75-4B96-B261-24F5696F0803}" type="presParOf" srcId="{9FB58143-63C4-4FE9-BA20-29A856C76342}" destId="{402564F3-CD2F-442C-A5FF-1522B8C29C76}" srcOrd="2" destOrd="0" presId="urn:microsoft.com/office/officeart/2005/8/layout/hierarchy3"/>
    <dgm:cxn modelId="{FA8FE753-4DDA-4FC9-A81C-3DF30B59C752}" type="presParOf" srcId="{9FB58143-63C4-4FE9-BA20-29A856C76342}" destId="{C5EAD77D-293C-4B94-ACFC-056E11B590E5}" srcOrd="3" destOrd="0" presId="urn:microsoft.com/office/officeart/2005/8/layout/hierarchy3"/>
    <dgm:cxn modelId="{B41B6ED5-447B-459F-9295-4FDA4121D628}" type="presParOf" srcId="{9FB58143-63C4-4FE9-BA20-29A856C76342}" destId="{83850040-E816-4D3A-89E0-EDD0824EECEC}" srcOrd="4" destOrd="0" presId="urn:microsoft.com/office/officeart/2005/8/layout/hierarchy3"/>
    <dgm:cxn modelId="{80783327-922A-46BE-912D-5F83884DB545}" type="presParOf" srcId="{9FB58143-63C4-4FE9-BA20-29A856C76342}" destId="{FEB2F6EA-7A3D-4AA2-91B4-DFC25F3B2FB1}" srcOrd="5" destOrd="0" presId="urn:microsoft.com/office/officeart/2005/8/layout/hierarchy3"/>
    <dgm:cxn modelId="{364E7BB5-156E-43BD-9C34-0A98FBE9862F}" type="presParOf" srcId="{E08652D8-181B-47B9-920F-3DB120F00300}" destId="{4229263F-C434-4B58-ACBE-E01B8062C624}" srcOrd="1" destOrd="0" presId="urn:microsoft.com/office/officeart/2005/8/layout/hierarchy3"/>
    <dgm:cxn modelId="{D56F8E84-E4F8-4C59-A10F-76C81AA16933}" type="presParOf" srcId="{4229263F-C434-4B58-ACBE-E01B8062C624}" destId="{B3BD6E1E-419A-4881-9D5F-4B0DC0900E44}" srcOrd="0" destOrd="0" presId="urn:microsoft.com/office/officeart/2005/8/layout/hierarchy3"/>
    <dgm:cxn modelId="{C1CD1D19-B642-4EDC-80B9-C704E2D34D9C}" type="presParOf" srcId="{B3BD6E1E-419A-4881-9D5F-4B0DC0900E44}" destId="{24096561-32D7-4C1C-9EE0-054C875306DC}" srcOrd="0" destOrd="0" presId="urn:microsoft.com/office/officeart/2005/8/layout/hierarchy3"/>
    <dgm:cxn modelId="{6EC0AC74-DBE3-4ECD-9724-2121AA968D70}" type="presParOf" srcId="{B3BD6E1E-419A-4881-9D5F-4B0DC0900E44}" destId="{9D903A4D-D590-4F06-9334-040671AB9800}" srcOrd="1" destOrd="0" presId="urn:microsoft.com/office/officeart/2005/8/layout/hierarchy3"/>
    <dgm:cxn modelId="{6326F62E-0833-4310-86AC-005F9E0E7D38}" type="presParOf" srcId="{4229263F-C434-4B58-ACBE-E01B8062C624}" destId="{74CA9326-642F-4D3A-BBE2-A8C8376824F2}" srcOrd="1" destOrd="0" presId="urn:microsoft.com/office/officeart/2005/8/layout/hierarchy3"/>
    <dgm:cxn modelId="{1F6E530E-A213-4878-B00C-8FEA44AC8EC2}" type="presParOf" srcId="{74CA9326-642F-4D3A-BBE2-A8C8376824F2}" destId="{E8DE8C1D-9692-439A-AA37-86AEE5AE4773}" srcOrd="0" destOrd="0" presId="urn:microsoft.com/office/officeart/2005/8/layout/hierarchy3"/>
    <dgm:cxn modelId="{72AA1EA3-40E1-4FE6-A2D4-606F5F960567}" type="presParOf" srcId="{74CA9326-642F-4D3A-BBE2-A8C8376824F2}" destId="{A39BA0A0-4A1E-4683-833B-C5F162E085D7}" srcOrd="1" destOrd="0" presId="urn:microsoft.com/office/officeart/2005/8/layout/hierarchy3"/>
    <dgm:cxn modelId="{A350A1B9-E6FB-4056-B0FF-63A8AD49D9EB}" type="presParOf" srcId="{74CA9326-642F-4D3A-BBE2-A8C8376824F2}" destId="{90EA8DF4-9A99-4034-944E-B4C7883BF629}" srcOrd="2" destOrd="0" presId="urn:microsoft.com/office/officeart/2005/8/layout/hierarchy3"/>
    <dgm:cxn modelId="{0DA06018-1A25-4B1D-AFDF-3EDE02C9FF1D}" type="presParOf" srcId="{74CA9326-642F-4D3A-BBE2-A8C8376824F2}" destId="{F9854F84-FD8F-4F2A-A8A0-8131D2EFFDAB}" srcOrd="3" destOrd="0" presId="urn:microsoft.com/office/officeart/2005/8/layout/hierarchy3"/>
    <dgm:cxn modelId="{4F2D89B7-D45B-4564-BF9A-0D0D39198D10}" type="presParOf" srcId="{74CA9326-642F-4D3A-BBE2-A8C8376824F2}" destId="{0C7B4EFF-2999-4054-B898-1EBD027F391D}" srcOrd="4" destOrd="0" presId="urn:microsoft.com/office/officeart/2005/8/layout/hierarchy3"/>
    <dgm:cxn modelId="{ABDF27B3-BC31-4CC7-A907-9C3D8CF98419}" type="presParOf" srcId="{74CA9326-642F-4D3A-BBE2-A8C8376824F2}" destId="{9EB17A95-678F-44CA-8AFC-05D2E677E4A1}" srcOrd="5" destOrd="0" presId="urn:microsoft.com/office/officeart/2005/8/layout/hierarchy3"/>
    <dgm:cxn modelId="{E5BFE595-60B4-472E-9526-422CBE2DB966}" type="presParOf" srcId="{74CA9326-642F-4D3A-BBE2-A8C8376824F2}" destId="{207A26A3-555C-4D85-83FB-FBF2A47C3D86}" srcOrd="6" destOrd="0" presId="urn:microsoft.com/office/officeart/2005/8/layout/hierarchy3"/>
    <dgm:cxn modelId="{71123933-53A9-4BF5-B6C0-7A3CD13A77F5}" type="presParOf" srcId="{74CA9326-642F-4D3A-BBE2-A8C8376824F2}" destId="{DD87E32A-40B1-4A2D-A3B6-674E593E18B4}" srcOrd="7" destOrd="0" presId="urn:microsoft.com/office/officeart/2005/8/layout/hierarchy3"/>
    <dgm:cxn modelId="{522027C6-AB68-403B-A597-637CA60F814E}" type="presParOf" srcId="{E08652D8-181B-47B9-920F-3DB120F00300}" destId="{0F191C16-9B76-4319-B7F7-F9E0CA6D98D5}" srcOrd="2" destOrd="0" presId="urn:microsoft.com/office/officeart/2005/8/layout/hierarchy3"/>
    <dgm:cxn modelId="{7327D5D8-B82F-47F4-8CCF-6AD53E4515B3}" type="presParOf" srcId="{0F191C16-9B76-4319-B7F7-F9E0CA6D98D5}" destId="{D3BA307B-18DD-401E-8B2A-55D94485D0EF}" srcOrd="0" destOrd="0" presId="urn:microsoft.com/office/officeart/2005/8/layout/hierarchy3"/>
    <dgm:cxn modelId="{6E0A76AF-1AA0-4CD5-85D3-A30C02A3B001}" type="presParOf" srcId="{D3BA307B-18DD-401E-8B2A-55D94485D0EF}" destId="{44D1159A-0401-4389-8B0B-964A4F69F776}" srcOrd="0" destOrd="0" presId="urn:microsoft.com/office/officeart/2005/8/layout/hierarchy3"/>
    <dgm:cxn modelId="{3C96083D-017C-432B-A29B-A661476565C3}" type="presParOf" srcId="{D3BA307B-18DD-401E-8B2A-55D94485D0EF}" destId="{1E1742AC-5EF1-44CB-9FAB-094121E48FB8}" srcOrd="1" destOrd="0" presId="urn:microsoft.com/office/officeart/2005/8/layout/hierarchy3"/>
    <dgm:cxn modelId="{EFA634F0-A64A-4631-9584-C39653A7CFD7}" type="presParOf" srcId="{0F191C16-9B76-4319-B7F7-F9E0CA6D98D5}" destId="{CA26AD42-ED2E-414A-93A8-3DA2AF73C0CF}" srcOrd="1" destOrd="0" presId="urn:microsoft.com/office/officeart/2005/8/layout/hierarchy3"/>
    <dgm:cxn modelId="{35FB85AB-5719-4249-9AE0-040A3E7B98A4}" type="presParOf" srcId="{CA26AD42-ED2E-414A-93A8-3DA2AF73C0CF}" destId="{2106CF8B-1CB4-4B13-8BFA-CC8DA8DF59B3}" srcOrd="0" destOrd="0" presId="urn:microsoft.com/office/officeart/2005/8/layout/hierarchy3"/>
    <dgm:cxn modelId="{45D10E2C-3749-4638-B9D7-2EC76988FDEE}" type="presParOf" srcId="{CA26AD42-ED2E-414A-93A8-3DA2AF73C0CF}" destId="{F64E11D2-EEF0-4377-BB5F-2EE101B91ED9}" srcOrd="1" destOrd="0" presId="urn:microsoft.com/office/officeart/2005/8/layout/hierarchy3"/>
    <dgm:cxn modelId="{FEF43308-78E2-4C15-907C-D082895F45E9}" type="presParOf" srcId="{CA26AD42-ED2E-414A-93A8-3DA2AF73C0CF}" destId="{3FC17030-15C5-465E-8580-DF4D2692FD5A}" srcOrd="2" destOrd="0" presId="urn:microsoft.com/office/officeart/2005/8/layout/hierarchy3"/>
    <dgm:cxn modelId="{C5A79D6B-E05B-4A8F-8CF0-AED364832620}" type="presParOf" srcId="{CA26AD42-ED2E-414A-93A8-3DA2AF73C0CF}" destId="{9041941A-3BBD-42B4-AEA0-2763006A7E32}" srcOrd="3" destOrd="0" presId="urn:microsoft.com/office/officeart/2005/8/layout/hierarchy3"/>
    <dgm:cxn modelId="{513BE49F-3461-4194-866B-8C52664B2A79}" type="presParOf" srcId="{CA26AD42-ED2E-414A-93A8-3DA2AF73C0CF}" destId="{50485B86-7989-4AAE-B8C4-1DD334846FF0}" srcOrd="4" destOrd="0" presId="urn:microsoft.com/office/officeart/2005/8/layout/hierarchy3"/>
    <dgm:cxn modelId="{2ED8E713-D1FD-498A-8FA4-77D3503FCA9A}" type="presParOf" srcId="{CA26AD42-ED2E-414A-93A8-3DA2AF73C0CF}" destId="{FA6E912A-3096-4FB8-BEEE-58DB791CC9F4}" srcOrd="5" destOrd="0" presId="urn:microsoft.com/office/officeart/2005/8/layout/hierarchy3"/>
    <dgm:cxn modelId="{0DE961CC-7165-4FA6-948D-959327A3A175}" type="presParOf" srcId="{E08652D8-181B-47B9-920F-3DB120F00300}" destId="{9F8C8757-2FC1-49E4-BA76-78D5F830060E}" srcOrd="3" destOrd="0" presId="urn:microsoft.com/office/officeart/2005/8/layout/hierarchy3"/>
    <dgm:cxn modelId="{5D0F97ED-9D2B-4057-AA10-3C878B7C540F}" type="presParOf" srcId="{9F8C8757-2FC1-49E4-BA76-78D5F830060E}" destId="{673B03F5-2E09-4EA9-9E89-A9158233AA37}" srcOrd="0" destOrd="0" presId="urn:microsoft.com/office/officeart/2005/8/layout/hierarchy3"/>
    <dgm:cxn modelId="{CF5DD180-38FA-4208-8046-53C6EC210D7B}" type="presParOf" srcId="{673B03F5-2E09-4EA9-9E89-A9158233AA37}" destId="{59631098-77BB-4F10-89B8-7E762715355E}" srcOrd="0" destOrd="0" presId="urn:microsoft.com/office/officeart/2005/8/layout/hierarchy3"/>
    <dgm:cxn modelId="{47683B9C-AFFF-4A3A-9D99-F04963F66089}" type="presParOf" srcId="{673B03F5-2E09-4EA9-9E89-A9158233AA37}" destId="{DAC6857F-91FE-4B6F-873E-C17A4C1694A3}" srcOrd="1" destOrd="0" presId="urn:microsoft.com/office/officeart/2005/8/layout/hierarchy3"/>
    <dgm:cxn modelId="{B469B8D1-F00B-4B84-86CF-89DE0B797484}" type="presParOf" srcId="{9F8C8757-2FC1-49E4-BA76-78D5F830060E}" destId="{862877FF-4009-4089-8B87-68C91CBDA5BC}" srcOrd="1" destOrd="0" presId="urn:microsoft.com/office/officeart/2005/8/layout/hierarchy3"/>
    <dgm:cxn modelId="{DE286573-A8F5-4DB0-8C40-BC59233F0E4C}" type="presParOf" srcId="{862877FF-4009-4089-8B87-68C91CBDA5BC}" destId="{8D7D16C6-E0AA-479B-A2CD-8323A6967B14}" srcOrd="0" destOrd="0" presId="urn:microsoft.com/office/officeart/2005/8/layout/hierarchy3"/>
    <dgm:cxn modelId="{8D62C49F-F00C-42F8-AF3E-B516F5FA1CD2}" type="presParOf" srcId="{862877FF-4009-4089-8B87-68C91CBDA5BC}" destId="{6D67F4CB-6798-404A-A63C-FC8C34901D9E}" srcOrd="1" destOrd="0" presId="urn:microsoft.com/office/officeart/2005/8/layout/hierarchy3"/>
    <dgm:cxn modelId="{C7C5DEC9-CC1E-48CF-84D4-914771692F90}" type="presParOf" srcId="{862877FF-4009-4089-8B87-68C91CBDA5BC}" destId="{7BDD9828-C254-44CE-85D5-37C1968B9EA4}" srcOrd="2" destOrd="0" presId="urn:microsoft.com/office/officeart/2005/8/layout/hierarchy3"/>
    <dgm:cxn modelId="{C598A54C-F823-4B60-B33A-D602E0C19E6A}" type="presParOf" srcId="{862877FF-4009-4089-8B87-68C91CBDA5BC}" destId="{9A4D818E-B978-400B-A677-9636A512A8A2}" srcOrd="3" destOrd="0" presId="urn:microsoft.com/office/officeart/2005/8/layout/hierarchy3"/>
    <dgm:cxn modelId="{32D8F774-D61A-405C-98EC-AC9DD49A337A}" type="presParOf" srcId="{862877FF-4009-4089-8B87-68C91CBDA5BC}" destId="{B2EEB336-770A-4C69-89ED-3B10F32758CB}" srcOrd="4" destOrd="0" presId="urn:microsoft.com/office/officeart/2005/8/layout/hierarchy3"/>
    <dgm:cxn modelId="{A7579E73-B36E-4873-94E3-C1A41F09C722}" type="presParOf" srcId="{862877FF-4009-4089-8B87-68C91CBDA5BC}" destId="{C13578A7-F398-4217-9553-ED455F533599}" srcOrd="5" destOrd="0" presId="urn:microsoft.com/office/officeart/2005/8/layout/hierarchy3"/>
    <dgm:cxn modelId="{738C1D50-B1C0-4624-BF80-8136E2E0B6A3}" type="presParOf" srcId="{E08652D8-181B-47B9-920F-3DB120F00300}" destId="{F3F70360-8C05-4450-9D9C-62956D218AF4}" srcOrd="4" destOrd="0" presId="urn:microsoft.com/office/officeart/2005/8/layout/hierarchy3"/>
    <dgm:cxn modelId="{A8EEAD3D-EB01-4E8D-86BC-8F74EE1192B9}" type="presParOf" srcId="{F3F70360-8C05-4450-9D9C-62956D218AF4}" destId="{8EDC7B8F-EE2A-4A6E-B1EA-0F13EDBE2757}" srcOrd="0" destOrd="0" presId="urn:microsoft.com/office/officeart/2005/8/layout/hierarchy3"/>
    <dgm:cxn modelId="{322CDF60-958F-4A4B-91CB-B7BB70D87CEF}" type="presParOf" srcId="{8EDC7B8F-EE2A-4A6E-B1EA-0F13EDBE2757}" destId="{49ADE5CB-C488-456A-AC68-AEAD16F4E56B}" srcOrd="0" destOrd="0" presId="urn:microsoft.com/office/officeart/2005/8/layout/hierarchy3"/>
    <dgm:cxn modelId="{9FADCAC0-7698-407C-A940-32300D058873}" type="presParOf" srcId="{8EDC7B8F-EE2A-4A6E-B1EA-0F13EDBE2757}" destId="{8D191AEB-A1A8-46CB-B664-7C7B485CF7F6}" srcOrd="1" destOrd="0" presId="urn:microsoft.com/office/officeart/2005/8/layout/hierarchy3"/>
    <dgm:cxn modelId="{9B2BD03D-E6C6-48F1-A38C-C33181E33452}" type="presParOf" srcId="{F3F70360-8C05-4450-9D9C-62956D218AF4}" destId="{4A22842B-DED7-4BAE-B507-61BA49DC90F7}" srcOrd="1" destOrd="0" presId="urn:microsoft.com/office/officeart/2005/8/layout/hierarchy3"/>
    <dgm:cxn modelId="{033C26AC-611D-4D9A-9F85-8EB3456A19DD}" type="presParOf" srcId="{4A22842B-DED7-4BAE-B507-61BA49DC90F7}" destId="{1C7CFC59-6DE4-4DE8-A2A8-3D6478A5E3A4}" srcOrd="0" destOrd="0" presId="urn:microsoft.com/office/officeart/2005/8/layout/hierarchy3"/>
    <dgm:cxn modelId="{E937748E-CF02-40C1-92AC-DCAA8A943A9B}" type="presParOf" srcId="{4A22842B-DED7-4BAE-B507-61BA49DC90F7}" destId="{65CAD69B-346A-4870-9E66-99DBC4DB692C}" srcOrd="1" destOrd="0" presId="urn:microsoft.com/office/officeart/2005/8/layout/hierarchy3"/>
    <dgm:cxn modelId="{951C3871-D03C-4D41-87CD-BADE0E3FCFEB}" type="presParOf" srcId="{4A22842B-DED7-4BAE-B507-61BA49DC90F7}" destId="{F49DDF4C-105E-4539-95BC-E61EA3877710}" srcOrd="2" destOrd="0" presId="urn:microsoft.com/office/officeart/2005/8/layout/hierarchy3"/>
    <dgm:cxn modelId="{8725D911-4DDB-44C5-9834-E43899F70B54}" type="presParOf" srcId="{4A22842B-DED7-4BAE-B507-61BA49DC90F7}" destId="{432BE742-5579-48ED-A919-E348FC7A1E88}" srcOrd="3" destOrd="0" presId="urn:microsoft.com/office/officeart/2005/8/layout/hierarchy3"/>
    <dgm:cxn modelId="{9F961C11-3735-445A-8EA3-AA838D5CB1D1}" type="presParOf" srcId="{4A22842B-DED7-4BAE-B507-61BA49DC90F7}" destId="{C35131EC-AC2A-4B3F-8476-8E30D5C1BF90}" srcOrd="4" destOrd="0" presId="urn:microsoft.com/office/officeart/2005/8/layout/hierarchy3"/>
    <dgm:cxn modelId="{EB004538-1478-48AB-A9A5-619874297B7D}" type="presParOf" srcId="{4A22842B-DED7-4BAE-B507-61BA49DC90F7}" destId="{EEB5384F-346E-48FE-B046-7BCE20099174}" srcOrd="5"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7.xml><?xml version="1.0" encoding="utf-8"?>
<dgm:dataModel xmlns:dgm="http://schemas.openxmlformats.org/drawingml/2006/diagram" xmlns:a="http://schemas.openxmlformats.org/drawingml/2006/main">
  <dgm:ptLst>
    <dgm:pt modelId="{ADA2FBB6-1D11-4A32-8DA0-9057B27E134B}" type="doc">
      <dgm:prSet loTypeId="urn:microsoft.com/office/officeart/2005/8/layout/hierarchy3" loCatId="list" qsTypeId="urn:microsoft.com/office/officeart/2005/8/quickstyle/simple1" qsCatId="simple" csTypeId="urn:microsoft.com/office/officeart/2005/8/colors/accent1_1" csCatId="accent1" phldr="1"/>
      <dgm:spPr/>
      <dgm:t>
        <a:bodyPr/>
        <a:lstStyle/>
        <a:p>
          <a:endParaRPr lang="en-US"/>
        </a:p>
      </dgm:t>
    </dgm:pt>
    <dgm:pt modelId="{4719C08A-6C14-4005-B4A5-566AEE136612}">
      <dgm:prSet custT="1"/>
      <dgm:spPr>
        <a:ln>
          <a:solidFill>
            <a:srgbClr val="CC0099"/>
          </a:solidFill>
        </a:ln>
      </dgm:spPr>
      <dgm:t>
        <a:bodyPr/>
        <a:lstStyle/>
        <a:p>
          <a:r>
            <a:rPr lang="en-US" sz="1800" dirty="0">
              <a:latin typeface="Aharoni" panose="02010803020104030203" pitchFamily="2" charset="-79"/>
              <a:cs typeface="Aharoni" panose="02010803020104030203" pitchFamily="2" charset="-79"/>
            </a:rPr>
            <a:t>Food Service and Hospitality </a:t>
          </a:r>
        </a:p>
      </dgm:t>
    </dgm:pt>
    <dgm:pt modelId="{45481C85-B672-49F2-A5E2-EC72880E8E3D}" type="parTrans" cxnId="{FD27782B-44E0-4733-B82C-2DEED5A20DD6}">
      <dgm:prSet/>
      <dgm:spPr/>
      <dgm:t>
        <a:bodyPr/>
        <a:lstStyle/>
        <a:p>
          <a:endParaRPr lang="en-US"/>
        </a:p>
      </dgm:t>
    </dgm:pt>
    <dgm:pt modelId="{FB11CBE9-19CC-4899-A3D6-6A68436362F8}" type="sibTrans" cxnId="{FD27782B-44E0-4733-B82C-2DEED5A20DD6}">
      <dgm:prSet/>
      <dgm:spPr/>
      <dgm:t>
        <a:bodyPr/>
        <a:lstStyle/>
        <a:p>
          <a:endParaRPr lang="en-US"/>
        </a:p>
      </dgm:t>
    </dgm:pt>
    <dgm:pt modelId="{74325856-9B8F-4E3A-A497-7226BC83C340}">
      <dgm:prSet custT="1"/>
      <dgm:spPr>
        <a:solidFill>
          <a:srgbClr val="FFE0F5"/>
        </a:solidFill>
        <a:ln>
          <a:solidFill>
            <a:srgbClr val="CC0099"/>
          </a:solidFill>
        </a:ln>
      </dgm:spPr>
      <dgm:t>
        <a:bodyPr/>
        <a:lstStyle/>
        <a:p>
          <a:r>
            <a:rPr lang="en-US" sz="1400" dirty="0">
              <a:latin typeface="Bell MT" panose="02020503060305020303" pitchFamily="18" charset="0"/>
            </a:rPr>
            <a:t>Culinary Arts I</a:t>
          </a:r>
        </a:p>
      </dgm:t>
    </dgm:pt>
    <dgm:pt modelId="{16DCFA5D-E016-42A4-BB00-001FFD79911E}" type="parTrans" cxnId="{24D6B00B-11F9-4EF8-9DEC-F037491F9F45}">
      <dgm:prSet/>
      <dgm:spPr>
        <a:ln>
          <a:solidFill>
            <a:srgbClr val="CC0099"/>
          </a:solidFill>
        </a:ln>
      </dgm:spPr>
      <dgm:t>
        <a:bodyPr/>
        <a:lstStyle/>
        <a:p>
          <a:endParaRPr lang="en-US"/>
        </a:p>
      </dgm:t>
    </dgm:pt>
    <dgm:pt modelId="{949871EF-B8D7-4DEF-BDF0-9061D8EAD333}" type="sibTrans" cxnId="{24D6B00B-11F9-4EF8-9DEC-F037491F9F45}">
      <dgm:prSet/>
      <dgm:spPr/>
      <dgm:t>
        <a:bodyPr/>
        <a:lstStyle/>
        <a:p>
          <a:endParaRPr lang="en-US"/>
        </a:p>
      </dgm:t>
    </dgm:pt>
    <dgm:pt modelId="{C003200D-C166-4C33-9ED0-E99D9216BD97}">
      <dgm:prSet custT="1"/>
      <dgm:spPr>
        <a:solidFill>
          <a:srgbClr val="FFE0F5"/>
        </a:solidFill>
        <a:ln>
          <a:solidFill>
            <a:srgbClr val="CC0099"/>
          </a:solidFill>
        </a:ln>
      </dgm:spPr>
      <dgm:t>
        <a:bodyPr/>
        <a:lstStyle/>
        <a:p>
          <a:r>
            <a:rPr lang="en-US" sz="1400" dirty="0">
              <a:latin typeface="Bell MT" panose="02020503060305020303" pitchFamily="18" charset="0"/>
            </a:rPr>
            <a:t>Culinary Arts II (*F)</a:t>
          </a:r>
        </a:p>
      </dgm:t>
    </dgm:pt>
    <dgm:pt modelId="{F26DA017-0471-4879-9C01-4086ECBE1D5B}" type="parTrans" cxnId="{AA24AFB9-2FEF-44C9-8E32-A8685E56C88C}">
      <dgm:prSet/>
      <dgm:spPr>
        <a:ln>
          <a:solidFill>
            <a:srgbClr val="CC0099"/>
          </a:solidFill>
        </a:ln>
      </dgm:spPr>
      <dgm:t>
        <a:bodyPr/>
        <a:lstStyle/>
        <a:p>
          <a:endParaRPr lang="en-US"/>
        </a:p>
      </dgm:t>
    </dgm:pt>
    <dgm:pt modelId="{548A9FBD-7900-4982-B8FB-63064729956A}" type="sibTrans" cxnId="{AA24AFB9-2FEF-44C9-8E32-A8685E56C88C}">
      <dgm:prSet/>
      <dgm:spPr/>
      <dgm:t>
        <a:bodyPr/>
        <a:lstStyle/>
        <a:p>
          <a:endParaRPr lang="en-US"/>
        </a:p>
      </dgm:t>
    </dgm:pt>
    <dgm:pt modelId="{F533B16D-1F29-42BF-8056-E76C30273218}">
      <dgm:prSet custT="1"/>
      <dgm:spPr>
        <a:solidFill>
          <a:srgbClr val="FFE0F5"/>
        </a:solidFill>
        <a:ln>
          <a:solidFill>
            <a:srgbClr val="CC0099"/>
          </a:solidFill>
        </a:ln>
      </dgm:spPr>
      <dgm:t>
        <a:bodyPr/>
        <a:lstStyle/>
        <a:p>
          <a:r>
            <a:rPr lang="en-US" sz="1400" dirty="0">
              <a:latin typeface="Bell MT" panose="02020503060305020303" pitchFamily="18" charset="0"/>
            </a:rPr>
            <a:t>Advanced Culinary Arts                 (2 Periods) (*G)+#</a:t>
          </a:r>
        </a:p>
      </dgm:t>
    </dgm:pt>
    <dgm:pt modelId="{EABCBF3B-9490-4AAA-80B8-1EBD6DF05E78}" type="parTrans" cxnId="{E447A654-9567-4015-89A8-A2F193519F5B}">
      <dgm:prSet/>
      <dgm:spPr>
        <a:ln>
          <a:solidFill>
            <a:srgbClr val="CC0099"/>
          </a:solidFill>
        </a:ln>
      </dgm:spPr>
      <dgm:t>
        <a:bodyPr/>
        <a:lstStyle/>
        <a:p>
          <a:endParaRPr lang="en-US"/>
        </a:p>
      </dgm:t>
    </dgm:pt>
    <dgm:pt modelId="{A4A254A0-2E84-40F2-83F1-CBA46F368F9E}" type="sibTrans" cxnId="{E447A654-9567-4015-89A8-A2F193519F5B}">
      <dgm:prSet/>
      <dgm:spPr/>
      <dgm:t>
        <a:bodyPr/>
        <a:lstStyle/>
        <a:p>
          <a:endParaRPr lang="en-US"/>
        </a:p>
      </dgm:t>
    </dgm:pt>
    <dgm:pt modelId="{03AD755E-9C40-4E0E-A6D3-D8E74C420AD1}">
      <dgm:prSet custT="1"/>
      <dgm:spPr>
        <a:solidFill>
          <a:srgbClr val="FFE0F5"/>
        </a:solidFill>
        <a:ln>
          <a:solidFill>
            <a:srgbClr val="CC0099"/>
          </a:solidFill>
        </a:ln>
      </dgm:spPr>
      <dgm:t>
        <a:bodyPr/>
        <a:lstStyle/>
        <a:p>
          <a:r>
            <a:rPr lang="en-US" sz="1400" dirty="0">
              <a:latin typeface="Bell MT" panose="02020503060305020303" pitchFamily="18" charset="0"/>
            </a:rPr>
            <a:t>Culinary Arts &amp; Hospitality Management         </a:t>
          </a:r>
        </a:p>
        <a:p>
          <a:r>
            <a:rPr lang="en-US" sz="1400" dirty="0">
              <a:latin typeface="Bell MT" panose="02020503060305020303" pitchFamily="18" charset="0"/>
            </a:rPr>
            <a:t>       (2 Periods) (*G)#</a:t>
          </a:r>
        </a:p>
      </dgm:t>
    </dgm:pt>
    <dgm:pt modelId="{7136A879-7421-466D-8FC0-31A7C40D06B2}" type="parTrans" cxnId="{55BB6CAA-9B8B-4236-B494-ED5C2B8DE033}">
      <dgm:prSet/>
      <dgm:spPr>
        <a:ln>
          <a:solidFill>
            <a:srgbClr val="CC0099"/>
          </a:solidFill>
        </a:ln>
      </dgm:spPr>
      <dgm:t>
        <a:bodyPr/>
        <a:lstStyle/>
        <a:p>
          <a:endParaRPr lang="en-US"/>
        </a:p>
      </dgm:t>
    </dgm:pt>
    <dgm:pt modelId="{CBCB3636-5B95-4DAE-A0F7-2DE3B6845BF9}" type="sibTrans" cxnId="{55BB6CAA-9B8B-4236-B494-ED5C2B8DE033}">
      <dgm:prSet/>
      <dgm:spPr/>
      <dgm:t>
        <a:bodyPr/>
        <a:lstStyle/>
        <a:p>
          <a:endParaRPr lang="en-US"/>
        </a:p>
      </dgm:t>
    </dgm:pt>
    <dgm:pt modelId="{E08652D8-181B-47B9-920F-3DB120F00300}" type="pres">
      <dgm:prSet presAssocID="{ADA2FBB6-1D11-4A32-8DA0-9057B27E134B}" presName="diagram" presStyleCnt="0">
        <dgm:presLayoutVars>
          <dgm:chPref val="1"/>
          <dgm:dir/>
          <dgm:animOne val="branch"/>
          <dgm:animLvl val="lvl"/>
          <dgm:resizeHandles/>
        </dgm:presLayoutVars>
      </dgm:prSet>
      <dgm:spPr/>
    </dgm:pt>
    <dgm:pt modelId="{F3446A22-C9EC-4424-97B1-752BD0609FCC}" type="pres">
      <dgm:prSet presAssocID="{4719C08A-6C14-4005-B4A5-566AEE136612}" presName="root" presStyleCnt="0"/>
      <dgm:spPr/>
    </dgm:pt>
    <dgm:pt modelId="{8DB62CB8-5D0C-478C-B56F-93F28FB53F72}" type="pres">
      <dgm:prSet presAssocID="{4719C08A-6C14-4005-B4A5-566AEE136612}" presName="rootComposite" presStyleCnt="0"/>
      <dgm:spPr/>
    </dgm:pt>
    <dgm:pt modelId="{2FA978CB-A88A-463D-89B4-ABD08644938D}" type="pres">
      <dgm:prSet presAssocID="{4719C08A-6C14-4005-B4A5-566AEE136612}" presName="rootText" presStyleLbl="node1" presStyleIdx="0" presStyleCnt="1" custScaleX="241852" custScaleY="58185" custLinFactNeighborX="902" custLinFactNeighborY="5880"/>
      <dgm:spPr/>
    </dgm:pt>
    <dgm:pt modelId="{875B3BCA-D000-49C9-A0CA-E1991E5AED64}" type="pres">
      <dgm:prSet presAssocID="{4719C08A-6C14-4005-B4A5-566AEE136612}" presName="rootConnector" presStyleLbl="node1" presStyleIdx="0" presStyleCnt="1"/>
      <dgm:spPr/>
    </dgm:pt>
    <dgm:pt modelId="{9FB58143-63C4-4FE9-BA20-29A856C76342}" type="pres">
      <dgm:prSet presAssocID="{4719C08A-6C14-4005-B4A5-566AEE136612}" presName="childShape" presStyleCnt="0"/>
      <dgm:spPr/>
    </dgm:pt>
    <dgm:pt modelId="{BD820351-A7F5-4AF3-9F27-3DA89E59D6D8}" type="pres">
      <dgm:prSet presAssocID="{16DCFA5D-E016-42A4-BB00-001FFD79911E}" presName="Name13" presStyleLbl="parChTrans1D2" presStyleIdx="0" presStyleCnt="4"/>
      <dgm:spPr/>
    </dgm:pt>
    <dgm:pt modelId="{C58C8325-A7E1-4360-93EE-11B5874F67BC}" type="pres">
      <dgm:prSet presAssocID="{74325856-9B8F-4E3A-A497-7226BC83C340}" presName="childText" presStyleLbl="bgAcc1" presStyleIdx="0" presStyleCnt="4" custScaleX="202784" custScaleY="58185" custLinFactNeighborX="-625" custLinFactNeighborY="314">
        <dgm:presLayoutVars>
          <dgm:bulletEnabled val="1"/>
        </dgm:presLayoutVars>
      </dgm:prSet>
      <dgm:spPr/>
    </dgm:pt>
    <dgm:pt modelId="{402564F3-CD2F-442C-A5FF-1522B8C29C76}" type="pres">
      <dgm:prSet presAssocID="{F26DA017-0471-4879-9C01-4086ECBE1D5B}" presName="Name13" presStyleLbl="parChTrans1D2" presStyleIdx="1" presStyleCnt="4"/>
      <dgm:spPr/>
    </dgm:pt>
    <dgm:pt modelId="{C5EAD77D-293C-4B94-ACFC-056E11B590E5}" type="pres">
      <dgm:prSet presAssocID="{C003200D-C166-4C33-9ED0-E99D9216BD97}" presName="childText" presStyleLbl="bgAcc1" presStyleIdx="1" presStyleCnt="4" custScaleX="195258" custScaleY="58185" custLinFactNeighborX="441" custLinFactNeighborY="-3312">
        <dgm:presLayoutVars>
          <dgm:bulletEnabled val="1"/>
        </dgm:presLayoutVars>
      </dgm:prSet>
      <dgm:spPr/>
    </dgm:pt>
    <dgm:pt modelId="{7F1160F4-5758-43E2-972D-A0BE83409740}" type="pres">
      <dgm:prSet presAssocID="{EABCBF3B-9490-4AAA-80B8-1EBD6DF05E78}" presName="Name13" presStyleLbl="parChTrans1D2" presStyleIdx="2" presStyleCnt="4"/>
      <dgm:spPr/>
    </dgm:pt>
    <dgm:pt modelId="{C305F7BC-2D3D-4022-B4F0-B5826E019B1F}" type="pres">
      <dgm:prSet presAssocID="{F533B16D-1F29-42BF-8056-E76C30273218}" presName="childText" presStyleLbl="bgAcc1" presStyleIdx="2" presStyleCnt="4" custScaleX="196844" custScaleY="79659">
        <dgm:presLayoutVars>
          <dgm:bulletEnabled val="1"/>
        </dgm:presLayoutVars>
      </dgm:prSet>
      <dgm:spPr/>
    </dgm:pt>
    <dgm:pt modelId="{52040DC3-EDEA-44F0-967C-3437F7F06E56}" type="pres">
      <dgm:prSet presAssocID="{7136A879-7421-466D-8FC0-31A7C40D06B2}" presName="Name13" presStyleLbl="parChTrans1D2" presStyleIdx="3" presStyleCnt="4"/>
      <dgm:spPr/>
    </dgm:pt>
    <dgm:pt modelId="{4DC571AF-7D28-4457-858A-CD26420617A6}" type="pres">
      <dgm:prSet presAssocID="{03AD755E-9C40-4E0E-A6D3-D8E74C420AD1}" presName="childText" presStyleLbl="bgAcc1" presStyleIdx="3" presStyleCnt="4" custScaleX="202761">
        <dgm:presLayoutVars>
          <dgm:bulletEnabled val="1"/>
        </dgm:presLayoutVars>
      </dgm:prSet>
      <dgm:spPr/>
    </dgm:pt>
  </dgm:ptLst>
  <dgm:cxnLst>
    <dgm:cxn modelId="{D35F9600-B0E3-4663-AF67-7A9E21D60D65}" type="presOf" srcId="{F26DA017-0471-4879-9C01-4086ECBE1D5B}" destId="{402564F3-CD2F-442C-A5FF-1522B8C29C76}" srcOrd="0" destOrd="0" presId="urn:microsoft.com/office/officeart/2005/8/layout/hierarchy3"/>
    <dgm:cxn modelId="{FEC3A00A-0DDC-4E7C-B60F-E118C07177F0}" type="presOf" srcId="{03AD755E-9C40-4E0E-A6D3-D8E74C420AD1}" destId="{4DC571AF-7D28-4457-858A-CD26420617A6}" srcOrd="0" destOrd="0" presId="urn:microsoft.com/office/officeart/2005/8/layout/hierarchy3"/>
    <dgm:cxn modelId="{24D6B00B-11F9-4EF8-9DEC-F037491F9F45}" srcId="{4719C08A-6C14-4005-B4A5-566AEE136612}" destId="{74325856-9B8F-4E3A-A497-7226BC83C340}" srcOrd="0" destOrd="0" parTransId="{16DCFA5D-E016-42A4-BB00-001FFD79911E}" sibTransId="{949871EF-B8D7-4DEF-BDF0-9061D8EAD333}"/>
    <dgm:cxn modelId="{FD27782B-44E0-4733-B82C-2DEED5A20DD6}" srcId="{ADA2FBB6-1D11-4A32-8DA0-9057B27E134B}" destId="{4719C08A-6C14-4005-B4A5-566AEE136612}" srcOrd="0" destOrd="0" parTransId="{45481C85-B672-49F2-A5E2-EC72880E8E3D}" sibTransId="{FB11CBE9-19CC-4899-A3D6-6A68436362F8}"/>
    <dgm:cxn modelId="{E713582C-9B16-4D8F-B1F3-7B33C2FD14F1}" type="presOf" srcId="{7136A879-7421-466D-8FC0-31A7C40D06B2}" destId="{52040DC3-EDEA-44F0-967C-3437F7F06E56}" srcOrd="0" destOrd="0" presId="urn:microsoft.com/office/officeart/2005/8/layout/hierarchy3"/>
    <dgm:cxn modelId="{2EDCB74E-EEA8-40D8-A557-8C63283BF0FB}" type="presOf" srcId="{C003200D-C166-4C33-9ED0-E99D9216BD97}" destId="{C5EAD77D-293C-4B94-ACFC-056E11B590E5}" srcOrd="0" destOrd="0" presId="urn:microsoft.com/office/officeart/2005/8/layout/hierarchy3"/>
    <dgm:cxn modelId="{E447A654-9567-4015-89A8-A2F193519F5B}" srcId="{4719C08A-6C14-4005-B4A5-566AEE136612}" destId="{F533B16D-1F29-42BF-8056-E76C30273218}" srcOrd="2" destOrd="0" parTransId="{EABCBF3B-9490-4AAA-80B8-1EBD6DF05E78}" sibTransId="{A4A254A0-2E84-40F2-83F1-CBA46F368F9E}"/>
    <dgm:cxn modelId="{32561A57-8311-4B64-B41E-440AF6514371}" type="presOf" srcId="{4719C08A-6C14-4005-B4A5-566AEE136612}" destId="{2FA978CB-A88A-463D-89B4-ABD08644938D}" srcOrd="0" destOrd="0" presId="urn:microsoft.com/office/officeart/2005/8/layout/hierarchy3"/>
    <dgm:cxn modelId="{FA054A79-F916-4151-B93F-5131AFAA55A6}" type="presOf" srcId="{74325856-9B8F-4E3A-A497-7226BC83C340}" destId="{C58C8325-A7E1-4360-93EE-11B5874F67BC}" srcOrd="0" destOrd="0" presId="urn:microsoft.com/office/officeart/2005/8/layout/hierarchy3"/>
    <dgm:cxn modelId="{55BB6CAA-9B8B-4236-B494-ED5C2B8DE033}" srcId="{4719C08A-6C14-4005-B4A5-566AEE136612}" destId="{03AD755E-9C40-4E0E-A6D3-D8E74C420AD1}" srcOrd="3" destOrd="0" parTransId="{7136A879-7421-466D-8FC0-31A7C40D06B2}" sibTransId="{CBCB3636-5B95-4DAE-A0F7-2DE3B6845BF9}"/>
    <dgm:cxn modelId="{5B49DBB3-6C5B-49FB-8415-A3BEB05612EE}" type="presOf" srcId="{16DCFA5D-E016-42A4-BB00-001FFD79911E}" destId="{BD820351-A7F5-4AF3-9F27-3DA89E59D6D8}" srcOrd="0" destOrd="0" presId="urn:microsoft.com/office/officeart/2005/8/layout/hierarchy3"/>
    <dgm:cxn modelId="{AA24AFB9-2FEF-44C9-8E32-A8685E56C88C}" srcId="{4719C08A-6C14-4005-B4A5-566AEE136612}" destId="{C003200D-C166-4C33-9ED0-E99D9216BD97}" srcOrd="1" destOrd="0" parTransId="{F26DA017-0471-4879-9C01-4086ECBE1D5B}" sibTransId="{548A9FBD-7900-4982-B8FB-63064729956A}"/>
    <dgm:cxn modelId="{CECD06C1-3BF8-46A5-B0D2-5CE149956C8C}" type="presOf" srcId="{4719C08A-6C14-4005-B4A5-566AEE136612}" destId="{875B3BCA-D000-49C9-A0CA-E1991E5AED64}" srcOrd="1" destOrd="0" presId="urn:microsoft.com/office/officeart/2005/8/layout/hierarchy3"/>
    <dgm:cxn modelId="{C63AF9CE-370B-4423-97DA-42C6BF0402F9}" type="presOf" srcId="{ADA2FBB6-1D11-4A32-8DA0-9057B27E134B}" destId="{E08652D8-181B-47B9-920F-3DB120F00300}" srcOrd="0" destOrd="0" presId="urn:microsoft.com/office/officeart/2005/8/layout/hierarchy3"/>
    <dgm:cxn modelId="{F43822ED-806E-478C-94C5-FC6F61AD0C25}" type="presOf" srcId="{F533B16D-1F29-42BF-8056-E76C30273218}" destId="{C305F7BC-2D3D-4022-B4F0-B5826E019B1F}" srcOrd="0" destOrd="0" presId="urn:microsoft.com/office/officeart/2005/8/layout/hierarchy3"/>
    <dgm:cxn modelId="{199561FB-2922-4FDD-A0EA-226655BF5344}" type="presOf" srcId="{EABCBF3B-9490-4AAA-80B8-1EBD6DF05E78}" destId="{7F1160F4-5758-43E2-972D-A0BE83409740}" srcOrd="0" destOrd="0" presId="urn:microsoft.com/office/officeart/2005/8/layout/hierarchy3"/>
    <dgm:cxn modelId="{94A3DEB8-3BCD-45CF-AE61-39BAE9AEF0F0}" type="presParOf" srcId="{E08652D8-181B-47B9-920F-3DB120F00300}" destId="{F3446A22-C9EC-4424-97B1-752BD0609FCC}" srcOrd="0" destOrd="0" presId="urn:microsoft.com/office/officeart/2005/8/layout/hierarchy3"/>
    <dgm:cxn modelId="{477ED031-0C6A-4CE3-8D5F-89983576E26A}" type="presParOf" srcId="{F3446A22-C9EC-4424-97B1-752BD0609FCC}" destId="{8DB62CB8-5D0C-478C-B56F-93F28FB53F72}" srcOrd="0" destOrd="0" presId="urn:microsoft.com/office/officeart/2005/8/layout/hierarchy3"/>
    <dgm:cxn modelId="{5AB72262-DB1D-402B-B53D-C1AC086E9EDC}" type="presParOf" srcId="{8DB62CB8-5D0C-478C-B56F-93F28FB53F72}" destId="{2FA978CB-A88A-463D-89B4-ABD08644938D}" srcOrd="0" destOrd="0" presId="urn:microsoft.com/office/officeart/2005/8/layout/hierarchy3"/>
    <dgm:cxn modelId="{622E0215-E119-4272-9990-FEFF38EA6BE8}" type="presParOf" srcId="{8DB62CB8-5D0C-478C-B56F-93F28FB53F72}" destId="{875B3BCA-D000-49C9-A0CA-E1991E5AED64}" srcOrd="1" destOrd="0" presId="urn:microsoft.com/office/officeart/2005/8/layout/hierarchy3"/>
    <dgm:cxn modelId="{1E92CC4C-B020-42F3-B397-D82E31AD2A37}" type="presParOf" srcId="{F3446A22-C9EC-4424-97B1-752BD0609FCC}" destId="{9FB58143-63C4-4FE9-BA20-29A856C76342}" srcOrd="1" destOrd="0" presId="urn:microsoft.com/office/officeart/2005/8/layout/hierarchy3"/>
    <dgm:cxn modelId="{911BEF57-F954-4F7A-B6F4-B5C9BD606AE5}" type="presParOf" srcId="{9FB58143-63C4-4FE9-BA20-29A856C76342}" destId="{BD820351-A7F5-4AF3-9F27-3DA89E59D6D8}" srcOrd="0" destOrd="0" presId="urn:microsoft.com/office/officeart/2005/8/layout/hierarchy3"/>
    <dgm:cxn modelId="{C1337014-7730-4705-9D4B-159BA9298A6E}" type="presParOf" srcId="{9FB58143-63C4-4FE9-BA20-29A856C76342}" destId="{C58C8325-A7E1-4360-93EE-11B5874F67BC}" srcOrd="1" destOrd="0" presId="urn:microsoft.com/office/officeart/2005/8/layout/hierarchy3"/>
    <dgm:cxn modelId="{656B9A5C-9B2C-4282-9546-6D34A4BD9E9C}" type="presParOf" srcId="{9FB58143-63C4-4FE9-BA20-29A856C76342}" destId="{402564F3-CD2F-442C-A5FF-1522B8C29C76}" srcOrd="2" destOrd="0" presId="urn:microsoft.com/office/officeart/2005/8/layout/hierarchy3"/>
    <dgm:cxn modelId="{3A7FF276-2E68-40E2-9C13-C6154FDD727A}" type="presParOf" srcId="{9FB58143-63C4-4FE9-BA20-29A856C76342}" destId="{C5EAD77D-293C-4B94-ACFC-056E11B590E5}" srcOrd="3" destOrd="0" presId="urn:microsoft.com/office/officeart/2005/8/layout/hierarchy3"/>
    <dgm:cxn modelId="{26B21D4F-35F5-44FE-BDEC-74BD6DB85BE8}" type="presParOf" srcId="{9FB58143-63C4-4FE9-BA20-29A856C76342}" destId="{7F1160F4-5758-43E2-972D-A0BE83409740}" srcOrd="4" destOrd="0" presId="urn:microsoft.com/office/officeart/2005/8/layout/hierarchy3"/>
    <dgm:cxn modelId="{8DC0B9E4-5E3E-4DF8-AF75-2E320C16877B}" type="presParOf" srcId="{9FB58143-63C4-4FE9-BA20-29A856C76342}" destId="{C305F7BC-2D3D-4022-B4F0-B5826E019B1F}" srcOrd="5" destOrd="0" presId="urn:microsoft.com/office/officeart/2005/8/layout/hierarchy3"/>
    <dgm:cxn modelId="{7DE34D65-EC70-48EE-A34F-B7C5795D8E51}" type="presParOf" srcId="{9FB58143-63C4-4FE9-BA20-29A856C76342}" destId="{52040DC3-EDEA-44F0-967C-3437F7F06E56}" srcOrd="6" destOrd="0" presId="urn:microsoft.com/office/officeart/2005/8/layout/hierarchy3"/>
    <dgm:cxn modelId="{165C773C-01D1-4576-99AB-067B499462B2}" type="presParOf" srcId="{9FB58143-63C4-4FE9-BA20-29A856C76342}" destId="{4DC571AF-7D28-4457-858A-CD26420617A6}" srcOrd="7"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DA2FBB6-1D11-4A32-8DA0-9057B27E134B}" type="doc">
      <dgm:prSet loTypeId="urn:microsoft.com/office/officeart/2005/8/layout/hierarchy3" loCatId="list" qsTypeId="urn:microsoft.com/office/officeart/2005/8/quickstyle/simple1" qsCatId="simple" csTypeId="urn:microsoft.com/office/officeart/2005/8/colors/accent1_1" csCatId="accent1" phldr="1"/>
      <dgm:spPr/>
      <dgm:t>
        <a:bodyPr/>
        <a:lstStyle/>
        <a:p>
          <a:endParaRPr lang="en-US"/>
        </a:p>
      </dgm:t>
    </dgm:pt>
    <dgm:pt modelId="{87AEAEFF-5BCE-447B-83EB-2147CAAC5B15}">
      <dgm:prSet custT="1"/>
      <dgm:spPr>
        <a:solidFill>
          <a:schemeClr val="bg1">
            <a:alpha val="30000"/>
          </a:schemeClr>
        </a:solidFill>
        <a:ln>
          <a:solidFill>
            <a:schemeClr val="accent1">
              <a:lumMod val="50000"/>
            </a:schemeClr>
          </a:solidFill>
        </a:ln>
      </dgm:spPr>
      <dgm:t>
        <a:bodyPr/>
        <a:lstStyle/>
        <a:p>
          <a:r>
            <a:rPr lang="en-US" sz="1800" dirty="0">
              <a:latin typeface="Aharoni" panose="02010803020104030203" pitchFamily="2" charset="-79"/>
              <a:cs typeface="Aharoni" panose="02010803020104030203" pitchFamily="2" charset="-79"/>
            </a:rPr>
            <a:t>Product Innovation and Design</a:t>
          </a:r>
        </a:p>
      </dgm:t>
    </dgm:pt>
    <dgm:pt modelId="{7CE5054C-9D2E-48FC-8845-49B041D47F98}" type="parTrans" cxnId="{7733D002-8A05-4720-B979-89406DBEA1E4}">
      <dgm:prSet/>
      <dgm:spPr/>
      <dgm:t>
        <a:bodyPr/>
        <a:lstStyle/>
        <a:p>
          <a:endParaRPr lang="en-US"/>
        </a:p>
      </dgm:t>
    </dgm:pt>
    <dgm:pt modelId="{8E2E22FC-3C5D-420F-8426-31DA9DAC77A8}" type="sibTrans" cxnId="{7733D002-8A05-4720-B979-89406DBEA1E4}">
      <dgm:prSet/>
      <dgm:spPr/>
      <dgm:t>
        <a:bodyPr/>
        <a:lstStyle/>
        <a:p>
          <a:endParaRPr lang="en-US"/>
        </a:p>
      </dgm:t>
    </dgm:pt>
    <dgm:pt modelId="{871350C4-7487-45E0-A6A0-A9C00F30A621}">
      <dgm:prSet custT="1"/>
      <dgm:spPr>
        <a:solidFill>
          <a:schemeClr val="accent1">
            <a:lumMod val="20000"/>
            <a:lumOff val="80000"/>
          </a:schemeClr>
        </a:solidFill>
        <a:ln>
          <a:solidFill>
            <a:schemeClr val="accent1">
              <a:lumMod val="50000"/>
            </a:schemeClr>
          </a:solidFill>
        </a:ln>
      </dgm:spPr>
      <dgm:t>
        <a:bodyPr/>
        <a:lstStyle/>
        <a:p>
          <a:r>
            <a:rPr lang="en-US" sz="1400" dirty="0">
              <a:latin typeface="Bell MT" panose="02020503060305020303" pitchFamily="18" charset="0"/>
              <a:cs typeface="Aharoni" panose="02010803020104030203" pitchFamily="2" charset="-79"/>
            </a:rPr>
            <a:t>Foundations of </a:t>
          </a:r>
        </a:p>
        <a:p>
          <a:r>
            <a:rPr lang="en-US" sz="1400" dirty="0">
              <a:latin typeface="Bell MT" panose="02020503060305020303" pitchFamily="18" charset="0"/>
              <a:cs typeface="Aharoni" panose="02010803020104030203" pitchFamily="2" charset="-79"/>
            </a:rPr>
            <a:t>Manufacturing I</a:t>
          </a:r>
          <a:endParaRPr lang="en-US" sz="1400" dirty="0">
            <a:latin typeface="Bell MT" panose="02020503060305020303" pitchFamily="18" charset="0"/>
          </a:endParaRPr>
        </a:p>
      </dgm:t>
    </dgm:pt>
    <dgm:pt modelId="{1210D2D8-4F63-4FE9-9046-7CB235EA1B0B}" type="parTrans" cxnId="{772793E8-3609-4401-BB6B-BEDFDA9DDA2B}">
      <dgm:prSet/>
      <dgm:spPr>
        <a:solidFill>
          <a:schemeClr val="accent1">
            <a:lumMod val="60000"/>
            <a:lumOff val="40000"/>
            <a:alpha val="15000"/>
          </a:schemeClr>
        </a:solidFill>
        <a:ln>
          <a:solidFill>
            <a:schemeClr val="accent1">
              <a:lumMod val="50000"/>
            </a:schemeClr>
          </a:solidFill>
        </a:ln>
      </dgm:spPr>
      <dgm:t>
        <a:bodyPr/>
        <a:lstStyle/>
        <a:p>
          <a:endParaRPr lang="en-US"/>
        </a:p>
      </dgm:t>
    </dgm:pt>
    <dgm:pt modelId="{416DDC63-3D66-4CF0-B381-E91424DBF7F3}" type="sibTrans" cxnId="{772793E8-3609-4401-BB6B-BEDFDA9DDA2B}">
      <dgm:prSet/>
      <dgm:spPr/>
      <dgm:t>
        <a:bodyPr/>
        <a:lstStyle/>
        <a:p>
          <a:endParaRPr lang="en-US"/>
        </a:p>
      </dgm:t>
    </dgm:pt>
    <dgm:pt modelId="{454D6918-27EE-45A3-9C75-3269979B52B2}">
      <dgm:prSet custT="1"/>
      <dgm:spPr>
        <a:solidFill>
          <a:schemeClr val="accent1">
            <a:lumMod val="20000"/>
            <a:lumOff val="80000"/>
          </a:schemeClr>
        </a:solidFill>
        <a:ln>
          <a:solidFill>
            <a:schemeClr val="accent1">
              <a:lumMod val="50000"/>
            </a:schemeClr>
          </a:solidFill>
        </a:ln>
      </dgm:spPr>
      <dgm:t>
        <a:bodyPr/>
        <a:lstStyle/>
        <a:p>
          <a:r>
            <a:rPr lang="en-US" sz="1400" dirty="0">
              <a:latin typeface="Bell MT" panose="02020503060305020303" pitchFamily="18" charset="0"/>
              <a:cs typeface="Aharoni" panose="02010803020104030203" pitchFamily="2" charset="-79"/>
            </a:rPr>
            <a:t>Foundations of</a:t>
          </a:r>
        </a:p>
        <a:p>
          <a:r>
            <a:rPr lang="en-US" sz="1400" dirty="0">
              <a:latin typeface="Bell MT" panose="02020503060305020303" pitchFamily="18" charset="0"/>
              <a:cs typeface="Aharoni" panose="02010803020104030203" pitchFamily="2" charset="-79"/>
            </a:rPr>
            <a:t> Manufacturing II</a:t>
          </a:r>
          <a:endParaRPr lang="en-US" sz="1400" dirty="0"/>
        </a:p>
      </dgm:t>
    </dgm:pt>
    <dgm:pt modelId="{4703E7CC-1CDA-46B6-8804-FA194D5DA7EB}" type="parTrans" cxnId="{D4140848-5523-4F5A-8CD2-FB17A4E485C5}">
      <dgm:prSet/>
      <dgm:spPr>
        <a:solidFill>
          <a:schemeClr val="accent1">
            <a:lumMod val="60000"/>
            <a:lumOff val="40000"/>
            <a:alpha val="15000"/>
          </a:schemeClr>
        </a:solidFill>
        <a:ln>
          <a:solidFill>
            <a:schemeClr val="accent1">
              <a:lumMod val="50000"/>
            </a:schemeClr>
          </a:solidFill>
        </a:ln>
      </dgm:spPr>
      <dgm:t>
        <a:bodyPr/>
        <a:lstStyle/>
        <a:p>
          <a:endParaRPr lang="en-US"/>
        </a:p>
      </dgm:t>
    </dgm:pt>
    <dgm:pt modelId="{241BAE7E-F877-4556-934E-68F4817270E2}" type="sibTrans" cxnId="{D4140848-5523-4F5A-8CD2-FB17A4E485C5}">
      <dgm:prSet/>
      <dgm:spPr/>
      <dgm:t>
        <a:bodyPr/>
        <a:lstStyle/>
        <a:p>
          <a:endParaRPr lang="en-US"/>
        </a:p>
      </dgm:t>
    </dgm:pt>
    <dgm:pt modelId="{C986574D-8174-44AA-9A9A-F9158D78030B}">
      <dgm:prSet custT="1"/>
      <dgm:spPr>
        <a:solidFill>
          <a:schemeClr val="accent1">
            <a:lumMod val="20000"/>
            <a:lumOff val="80000"/>
          </a:schemeClr>
        </a:solidFill>
        <a:ln>
          <a:solidFill>
            <a:schemeClr val="accent1">
              <a:lumMod val="50000"/>
            </a:schemeClr>
          </a:solidFill>
        </a:ln>
      </dgm:spPr>
      <dgm:t>
        <a:bodyPr/>
        <a:lstStyle/>
        <a:p>
          <a:r>
            <a:rPr lang="en-US" sz="1400" dirty="0">
              <a:latin typeface="Bell MT" panose="02020503060305020303" pitchFamily="18" charset="0"/>
              <a:cs typeface="Aharoni" panose="02010803020104030203" pitchFamily="2" charset="-79"/>
            </a:rPr>
            <a:t>Robotics and Automation </a:t>
          </a:r>
          <a:r>
            <a:rPr lang="en-US" sz="1400" dirty="0">
              <a:latin typeface="Bell MT" panose="02020503060305020303" pitchFamily="18" charset="0"/>
            </a:rPr>
            <a:t>(*G)</a:t>
          </a:r>
          <a:r>
            <a:rPr lang="en-US" sz="1400" dirty="0">
              <a:latin typeface="Bell MT" panose="02020503060305020303" pitchFamily="18" charset="0"/>
              <a:cs typeface="Aharoni" panose="02010803020104030203" pitchFamily="2" charset="-79"/>
            </a:rPr>
            <a:t>#</a:t>
          </a:r>
          <a:endParaRPr lang="en-US" sz="1400" dirty="0">
            <a:latin typeface="Bell MT" panose="02020503060305020303" pitchFamily="18" charset="0"/>
          </a:endParaRPr>
        </a:p>
      </dgm:t>
    </dgm:pt>
    <dgm:pt modelId="{E31A93DF-426F-42C6-8C8A-8E94D5B60D58}" type="parTrans" cxnId="{C0DB38A2-C8D7-47D4-B2FA-4F92844DA697}">
      <dgm:prSet/>
      <dgm:spPr>
        <a:solidFill>
          <a:schemeClr val="accent1">
            <a:lumMod val="60000"/>
            <a:lumOff val="40000"/>
            <a:alpha val="15000"/>
          </a:schemeClr>
        </a:solidFill>
        <a:ln>
          <a:solidFill>
            <a:schemeClr val="accent1">
              <a:lumMod val="50000"/>
            </a:schemeClr>
          </a:solidFill>
        </a:ln>
      </dgm:spPr>
      <dgm:t>
        <a:bodyPr/>
        <a:lstStyle/>
        <a:p>
          <a:endParaRPr lang="en-US"/>
        </a:p>
      </dgm:t>
    </dgm:pt>
    <dgm:pt modelId="{E78EBB70-1A2D-45DA-B2F8-86D5CD4FD323}" type="sibTrans" cxnId="{C0DB38A2-C8D7-47D4-B2FA-4F92844DA697}">
      <dgm:prSet/>
      <dgm:spPr/>
      <dgm:t>
        <a:bodyPr/>
        <a:lstStyle/>
        <a:p>
          <a:endParaRPr lang="en-US"/>
        </a:p>
      </dgm:t>
    </dgm:pt>
    <dgm:pt modelId="{B9A98857-4057-4FAF-AEAC-9806A4D3F2BC}">
      <dgm:prSet custT="1"/>
      <dgm:spPr>
        <a:solidFill>
          <a:schemeClr val="accent1">
            <a:lumMod val="20000"/>
            <a:lumOff val="80000"/>
          </a:schemeClr>
        </a:solidFill>
        <a:ln>
          <a:solidFill>
            <a:schemeClr val="tx2">
              <a:lumMod val="50000"/>
            </a:schemeClr>
          </a:solidFill>
        </a:ln>
      </dgm:spPr>
      <dgm:t>
        <a:bodyPr/>
        <a:lstStyle/>
        <a:p>
          <a:r>
            <a:rPr lang="en-US" sz="1400" dirty="0">
              <a:latin typeface="Bell MT" panose="02020503060305020303" pitchFamily="18" charset="0"/>
            </a:rPr>
            <a:t>Computer Integrated Manufacturing (CIM)</a:t>
          </a:r>
          <a:endParaRPr lang="en-US" sz="1400" dirty="0"/>
        </a:p>
      </dgm:t>
    </dgm:pt>
    <dgm:pt modelId="{0D2E4C7F-4FD6-45C6-BD7D-9901504BB451}" type="parTrans" cxnId="{6CD831CE-59E0-451D-8149-07D9401DBC03}">
      <dgm:prSet/>
      <dgm:spPr/>
      <dgm:t>
        <a:bodyPr/>
        <a:lstStyle/>
        <a:p>
          <a:endParaRPr lang="en-US"/>
        </a:p>
      </dgm:t>
    </dgm:pt>
    <dgm:pt modelId="{49E9EB0A-F68D-4B8E-95B1-C98265C71D9C}" type="sibTrans" cxnId="{6CD831CE-59E0-451D-8149-07D9401DBC03}">
      <dgm:prSet/>
      <dgm:spPr/>
      <dgm:t>
        <a:bodyPr/>
        <a:lstStyle/>
        <a:p>
          <a:endParaRPr lang="en-US"/>
        </a:p>
      </dgm:t>
    </dgm:pt>
    <dgm:pt modelId="{E08652D8-181B-47B9-920F-3DB120F00300}" type="pres">
      <dgm:prSet presAssocID="{ADA2FBB6-1D11-4A32-8DA0-9057B27E134B}" presName="diagram" presStyleCnt="0">
        <dgm:presLayoutVars>
          <dgm:chPref val="1"/>
          <dgm:dir/>
          <dgm:animOne val="branch"/>
          <dgm:animLvl val="lvl"/>
          <dgm:resizeHandles/>
        </dgm:presLayoutVars>
      </dgm:prSet>
      <dgm:spPr/>
    </dgm:pt>
    <dgm:pt modelId="{4229263F-C434-4B58-ACBE-E01B8062C624}" type="pres">
      <dgm:prSet presAssocID="{87AEAEFF-5BCE-447B-83EB-2147CAAC5B15}" presName="root" presStyleCnt="0"/>
      <dgm:spPr/>
    </dgm:pt>
    <dgm:pt modelId="{B3BD6E1E-419A-4881-9D5F-4B0DC0900E44}" type="pres">
      <dgm:prSet presAssocID="{87AEAEFF-5BCE-447B-83EB-2147CAAC5B15}" presName="rootComposite" presStyleCnt="0"/>
      <dgm:spPr/>
    </dgm:pt>
    <dgm:pt modelId="{24096561-32D7-4C1C-9EE0-054C875306DC}" type="pres">
      <dgm:prSet presAssocID="{87AEAEFF-5BCE-447B-83EB-2147CAAC5B15}" presName="rootText" presStyleLbl="node1" presStyleIdx="0" presStyleCnt="1" custScaleX="209156" custScaleY="70116"/>
      <dgm:spPr/>
    </dgm:pt>
    <dgm:pt modelId="{9D903A4D-D590-4F06-9334-040671AB9800}" type="pres">
      <dgm:prSet presAssocID="{87AEAEFF-5BCE-447B-83EB-2147CAAC5B15}" presName="rootConnector" presStyleLbl="node1" presStyleIdx="0" presStyleCnt="1"/>
      <dgm:spPr/>
    </dgm:pt>
    <dgm:pt modelId="{74CA9326-642F-4D3A-BBE2-A8C8376824F2}" type="pres">
      <dgm:prSet presAssocID="{87AEAEFF-5BCE-447B-83EB-2147CAAC5B15}" presName="childShape" presStyleCnt="0"/>
      <dgm:spPr/>
    </dgm:pt>
    <dgm:pt modelId="{E8DE8C1D-9692-439A-AA37-86AEE5AE4773}" type="pres">
      <dgm:prSet presAssocID="{1210D2D8-4F63-4FE9-9046-7CB235EA1B0B}" presName="Name13" presStyleLbl="parChTrans1D2" presStyleIdx="0" presStyleCnt="4"/>
      <dgm:spPr/>
    </dgm:pt>
    <dgm:pt modelId="{A39BA0A0-4A1E-4683-833B-C5F162E085D7}" type="pres">
      <dgm:prSet presAssocID="{871350C4-7487-45E0-A6A0-A9C00F30A621}" presName="childText" presStyleLbl="bgAcc1" presStyleIdx="0" presStyleCnt="4" custScaleX="203257" custScaleY="73019" custLinFactNeighborX="-865" custLinFactNeighborY="6528">
        <dgm:presLayoutVars>
          <dgm:bulletEnabled val="1"/>
        </dgm:presLayoutVars>
      </dgm:prSet>
      <dgm:spPr/>
    </dgm:pt>
    <dgm:pt modelId="{90EA8DF4-9A99-4034-944E-B4C7883BF629}" type="pres">
      <dgm:prSet presAssocID="{4703E7CC-1CDA-46B6-8804-FA194D5DA7EB}" presName="Name13" presStyleLbl="parChTrans1D2" presStyleIdx="1" presStyleCnt="4"/>
      <dgm:spPr/>
    </dgm:pt>
    <dgm:pt modelId="{F9854F84-FD8F-4F2A-A8A0-8131D2EFFDAB}" type="pres">
      <dgm:prSet presAssocID="{454D6918-27EE-45A3-9C75-3269979B52B2}" presName="childText" presStyleLbl="bgAcc1" presStyleIdx="1" presStyleCnt="4" custScaleX="198976" custScaleY="73019" custLinFactNeighborX="-865" custLinFactNeighborY="6528">
        <dgm:presLayoutVars>
          <dgm:bulletEnabled val="1"/>
        </dgm:presLayoutVars>
      </dgm:prSet>
      <dgm:spPr/>
    </dgm:pt>
    <dgm:pt modelId="{F20C0024-6CDB-4732-90A0-97C948D8AE00}" type="pres">
      <dgm:prSet presAssocID="{E31A93DF-426F-42C6-8C8A-8E94D5B60D58}" presName="Name13" presStyleLbl="parChTrans1D2" presStyleIdx="2" presStyleCnt="4"/>
      <dgm:spPr/>
    </dgm:pt>
    <dgm:pt modelId="{B635088C-4F6C-4619-8107-D5D5FE863A75}" type="pres">
      <dgm:prSet presAssocID="{C986574D-8174-44AA-9A9A-F9158D78030B}" presName="childText" presStyleLbl="bgAcc1" presStyleIdx="2" presStyleCnt="4" custScaleX="202492" custScaleY="73019">
        <dgm:presLayoutVars>
          <dgm:bulletEnabled val="1"/>
        </dgm:presLayoutVars>
      </dgm:prSet>
      <dgm:spPr/>
    </dgm:pt>
    <dgm:pt modelId="{FCA3B9FC-0C87-4D20-8A19-C5DE4B33060B}" type="pres">
      <dgm:prSet presAssocID="{0D2E4C7F-4FD6-45C6-BD7D-9901504BB451}" presName="Name13" presStyleLbl="parChTrans1D2" presStyleIdx="3" presStyleCnt="4"/>
      <dgm:spPr/>
    </dgm:pt>
    <dgm:pt modelId="{DF6A587F-8E3B-402B-9B81-EE39211EC6F1}" type="pres">
      <dgm:prSet presAssocID="{B9A98857-4057-4FAF-AEAC-9806A4D3F2BC}" presName="childText" presStyleLbl="bgAcc1" presStyleIdx="3" presStyleCnt="4" custScaleX="203949" custScaleY="73019">
        <dgm:presLayoutVars>
          <dgm:bulletEnabled val="1"/>
        </dgm:presLayoutVars>
      </dgm:prSet>
      <dgm:spPr/>
    </dgm:pt>
  </dgm:ptLst>
  <dgm:cxnLst>
    <dgm:cxn modelId="{7733D002-8A05-4720-B979-89406DBEA1E4}" srcId="{ADA2FBB6-1D11-4A32-8DA0-9057B27E134B}" destId="{87AEAEFF-5BCE-447B-83EB-2147CAAC5B15}" srcOrd="0" destOrd="0" parTransId="{7CE5054C-9D2E-48FC-8845-49B041D47F98}" sibTransId="{8E2E22FC-3C5D-420F-8426-31DA9DAC77A8}"/>
    <dgm:cxn modelId="{756FE81E-9CCC-4001-901E-5A758F1687C7}" type="presOf" srcId="{871350C4-7487-45E0-A6A0-A9C00F30A621}" destId="{A39BA0A0-4A1E-4683-833B-C5F162E085D7}" srcOrd="0" destOrd="0" presId="urn:microsoft.com/office/officeart/2005/8/layout/hierarchy3"/>
    <dgm:cxn modelId="{C33A6E46-839D-4CAB-8F1F-16E7610DBD54}" type="presOf" srcId="{454D6918-27EE-45A3-9C75-3269979B52B2}" destId="{F9854F84-FD8F-4F2A-A8A0-8131D2EFFDAB}" srcOrd="0" destOrd="0" presId="urn:microsoft.com/office/officeart/2005/8/layout/hierarchy3"/>
    <dgm:cxn modelId="{D4140848-5523-4F5A-8CD2-FB17A4E485C5}" srcId="{87AEAEFF-5BCE-447B-83EB-2147CAAC5B15}" destId="{454D6918-27EE-45A3-9C75-3269979B52B2}" srcOrd="1" destOrd="0" parTransId="{4703E7CC-1CDA-46B6-8804-FA194D5DA7EB}" sibTransId="{241BAE7E-F877-4556-934E-68F4817270E2}"/>
    <dgm:cxn modelId="{1199926D-6804-4627-AC1D-C4133C840289}" type="presOf" srcId="{ADA2FBB6-1D11-4A32-8DA0-9057B27E134B}" destId="{E08652D8-181B-47B9-920F-3DB120F00300}" srcOrd="0" destOrd="0" presId="urn:microsoft.com/office/officeart/2005/8/layout/hierarchy3"/>
    <dgm:cxn modelId="{E6E9364F-AD1B-4E03-8501-AFB8F6B7228D}" type="presOf" srcId="{E31A93DF-426F-42C6-8C8A-8E94D5B60D58}" destId="{F20C0024-6CDB-4732-90A0-97C948D8AE00}" srcOrd="0" destOrd="0" presId="urn:microsoft.com/office/officeart/2005/8/layout/hierarchy3"/>
    <dgm:cxn modelId="{45D2CC57-4B9A-4E60-B26D-C341AE7F98E4}" type="presOf" srcId="{0D2E4C7F-4FD6-45C6-BD7D-9901504BB451}" destId="{FCA3B9FC-0C87-4D20-8A19-C5DE4B33060B}" srcOrd="0" destOrd="0" presId="urn:microsoft.com/office/officeart/2005/8/layout/hierarchy3"/>
    <dgm:cxn modelId="{68F6EF79-E060-4781-B85D-5E49D198EE0A}" type="presOf" srcId="{B9A98857-4057-4FAF-AEAC-9806A4D3F2BC}" destId="{DF6A587F-8E3B-402B-9B81-EE39211EC6F1}" srcOrd="0" destOrd="0" presId="urn:microsoft.com/office/officeart/2005/8/layout/hierarchy3"/>
    <dgm:cxn modelId="{BFAA6B7A-47D5-4D89-9676-0D79CBAE0F6B}" type="presOf" srcId="{87AEAEFF-5BCE-447B-83EB-2147CAAC5B15}" destId="{24096561-32D7-4C1C-9EE0-054C875306DC}" srcOrd="0" destOrd="0" presId="urn:microsoft.com/office/officeart/2005/8/layout/hierarchy3"/>
    <dgm:cxn modelId="{EE92B983-8E8F-4483-B585-AEB480083EC8}" type="presOf" srcId="{4703E7CC-1CDA-46B6-8804-FA194D5DA7EB}" destId="{90EA8DF4-9A99-4034-944E-B4C7883BF629}" srcOrd="0" destOrd="0" presId="urn:microsoft.com/office/officeart/2005/8/layout/hierarchy3"/>
    <dgm:cxn modelId="{C0DB38A2-C8D7-47D4-B2FA-4F92844DA697}" srcId="{87AEAEFF-5BCE-447B-83EB-2147CAAC5B15}" destId="{C986574D-8174-44AA-9A9A-F9158D78030B}" srcOrd="2" destOrd="0" parTransId="{E31A93DF-426F-42C6-8C8A-8E94D5B60D58}" sibTransId="{E78EBB70-1A2D-45DA-B2F8-86D5CD4FD323}"/>
    <dgm:cxn modelId="{7D0312CD-7627-45C8-8DFD-CFE106343BE2}" type="presOf" srcId="{87AEAEFF-5BCE-447B-83EB-2147CAAC5B15}" destId="{9D903A4D-D590-4F06-9334-040671AB9800}" srcOrd="1" destOrd="0" presId="urn:microsoft.com/office/officeart/2005/8/layout/hierarchy3"/>
    <dgm:cxn modelId="{6CD831CE-59E0-451D-8149-07D9401DBC03}" srcId="{87AEAEFF-5BCE-447B-83EB-2147CAAC5B15}" destId="{B9A98857-4057-4FAF-AEAC-9806A4D3F2BC}" srcOrd="3" destOrd="0" parTransId="{0D2E4C7F-4FD6-45C6-BD7D-9901504BB451}" sibTransId="{49E9EB0A-F68D-4B8E-95B1-C98265C71D9C}"/>
    <dgm:cxn modelId="{3AD44AD8-DA9F-46D4-B6A3-58F0227BE41B}" type="presOf" srcId="{C986574D-8174-44AA-9A9A-F9158D78030B}" destId="{B635088C-4F6C-4619-8107-D5D5FE863A75}" srcOrd="0" destOrd="0" presId="urn:microsoft.com/office/officeart/2005/8/layout/hierarchy3"/>
    <dgm:cxn modelId="{772793E8-3609-4401-BB6B-BEDFDA9DDA2B}" srcId="{87AEAEFF-5BCE-447B-83EB-2147CAAC5B15}" destId="{871350C4-7487-45E0-A6A0-A9C00F30A621}" srcOrd="0" destOrd="0" parTransId="{1210D2D8-4F63-4FE9-9046-7CB235EA1B0B}" sibTransId="{416DDC63-3D66-4CF0-B381-E91424DBF7F3}"/>
    <dgm:cxn modelId="{E157BEFD-2D89-4A8A-9EEC-E55BFB7E891A}" type="presOf" srcId="{1210D2D8-4F63-4FE9-9046-7CB235EA1B0B}" destId="{E8DE8C1D-9692-439A-AA37-86AEE5AE4773}" srcOrd="0" destOrd="0" presId="urn:microsoft.com/office/officeart/2005/8/layout/hierarchy3"/>
    <dgm:cxn modelId="{657023CD-81B1-44D4-BDDE-057C5C201C63}" type="presParOf" srcId="{E08652D8-181B-47B9-920F-3DB120F00300}" destId="{4229263F-C434-4B58-ACBE-E01B8062C624}" srcOrd="0" destOrd="0" presId="urn:microsoft.com/office/officeart/2005/8/layout/hierarchy3"/>
    <dgm:cxn modelId="{6257F488-E85A-498F-871A-BBF5F93A5652}" type="presParOf" srcId="{4229263F-C434-4B58-ACBE-E01B8062C624}" destId="{B3BD6E1E-419A-4881-9D5F-4B0DC0900E44}" srcOrd="0" destOrd="0" presId="urn:microsoft.com/office/officeart/2005/8/layout/hierarchy3"/>
    <dgm:cxn modelId="{0FB27545-4C11-4185-85FE-1E8A8A3CA78F}" type="presParOf" srcId="{B3BD6E1E-419A-4881-9D5F-4B0DC0900E44}" destId="{24096561-32D7-4C1C-9EE0-054C875306DC}" srcOrd="0" destOrd="0" presId="urn:microsoft.com/office/officeart/2005/8/layout/hierarchy3"/>
    <dgm:cxn modelId="{EC4CC496-0FFE-402B-B6A2-F835D2A0C64A}" type="presParOf" srcId="{B3BD6E1E-419A-4881-9D5F-4B0DC0900E44}" destId="{9D903A4D-D590-4F06-9334-040671AB9800}" srcOrd="1" destOrd="0" presId="urn:microsoft.com/office/officeart/2005/8/layout/hierarchy3"/>
    <dgm:cxn modelId="{E888CD66-1FE1-4101-80B1-8C35A3F12EA0}" type="presParOf" srcId="{4229263F-C434-4B58-ACBE-E01B8062C624}" destId="{74CA9326-642F-4D3A-BBE2-A8C8376824F2}" srcOrd="1" destOrd="0" presId="urn:microsoft.com/office/officeart/2005/8/layout/hierarchy3"/>
    <dgm:cxn modelId="{86FA20ED-FCC8-43D3-9E80-164F204F9328}" type="presParOf" srcId="{74CA9326-642F-4D3A-BBE2-A8C8376824F2}" destId="{E8DE8C1D-9692-439A-AA37-86AEE5AE4773}" srcOrd="0" destOrd="0" presId="urn:microsoft.com/office/officeart/2005/8/layout/hierarchy3"/>
    <dgm:cxn modelId="{9099459C-8DF3-484D-8822-8F8711E68291}" type="presParOf" srcId="{74CA9326-642F-4D3A-BBE2-A8C8376824F2}" destId="{A39BA0A0-4A1E-4683-833B-C5F162E085D7}" srcOrd="1" destOrd="0" presId="urn:microsoft.com/office/officeart/2005/8/layout/hierarchy3"/>
    <dgm:cxn modelId="{0D6E2F4B-7CD2-4F81-9FCF-ABF1536CBE33}" type="presParOf" srcId="{74CA9326-642F-4D3A-BBE2-A8C8376824F2}" destId="{90EA8DF4-9A99-4034-944E-B4C7883BF629}" srcOrd="2" destOrd="0" presId="urn:microsoft.com/office/officeart/2005/8/layout/hierarchy3"/>
    <dgm:cxn modelId="{403E6EF7-D838-4FA1-9635-343DC4379AA9}" type="presParOf" srcId="{74CA9326-642F-4D3A-BBE2-A8C8376824F2}" destId="{F9854F84-FD8F-4F2A-A8A0-8131D2EFFDAB}" srcOrd="3" destOrd="0" presId="urn:microsoft.com/office/officeart/2005/8/layout/hierarchy3"/>
    <dgm:cxn modelId="{5A055956-93E2-4BF9-83C0-3BB3B0D8FA20}" type="presParOf" srcId="{74CA9326-642F-4D3A-BBE2-A8C8376824F2}" destId="{F20C0024-6CDB-4732-90A0-97C948D8AE00}" srcOrd="4" destOrd="0" presId="urn:microsoft.com/office/officeart/2005/8/layout/hierarchy3"/>
    <dgm:cxn modelId="{3E2F1579-797D-427C-81A2-D7422BA7F4AA}" type="presParOf" srcId="{74CA9326-642F-4D3A-BBE2-A8C8376824F2}" destId="{B635088C-4F6C-4619-8107-D5D5FE863A75}" srcOrd="5" destOrd="0" presId="urn:microsoft.com/office/officeart/2005/8/layout/hierarchy3"/>
    <dgm:cxn modelId="{3D3B9B86-A87D-449A-B25C-C348F323B402}" type="presParOf" srcId="{74CA9326-642F-4D3A-BBE2-A8C8376824F2}" destId="{FCA3B9FC-0C87-4D20-8A19-C5DE4B33060B}" srcOrd="6" destOrd="0" presId="urn:microsoft.com/office/officeart/2005/8/layout/hierarchy3"/>
    <dgm:cxn modelId="{80CCD90D-6982-4E8B-9BE7-B03ED9E880D4}" type="presParOf" srcId="{74CA9326-642F-4D3A-BBE2-A8C8376824F2}" destId="{DF6A587F-8E3B-402B-9B81-EE39211EC6F1}" srcOrd="7"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9.xml><?xml version="1.0" encoding="utf-8"?>
<dgm:dataModel xmlns:dgm="http://schemas.openxmlformats.org/drawingml/2006/diagram" xmlns:a="http://schemas.openxmlformats.org/drawingml/2006/main">
  <dgm:ptLst>
    <dgm:pt modelId="{ADA2FBB6-1D11-4A32-8DA0-9057B27E134B}" type="doc">
      <dgm:prSet loTypeId="urn:microsoft.com/office/officeart/2005/8/layout/hierarchy3" loCatId="list" qsTypeId="urn:microsoft.com/office/officeart/2005/8/quickstyle/simple1" qsCatId="simple" csTypeId="urn:microsoft.com/office/officeart/2005/8/colors/accent1_1" csCatId="accent1" phldr="1"/>
      <dgm:spPr/>
      <dgm:t>
        <a:bodyPr/>
        <a:lstStyle/>
        <a:p>
          <a:endParaRPr lang="en-US"/>
        </a:p>
      </dgm:t>
    </dgm:pt>
    <dgm:pt modelId="{87AEAEFF-5BCE-447B-83EB-2147CAAC5B15}">
      <dgm:prSet custT="1"/>
      <dgm:spPr>
        <a:solidFill>
          <a:schemeClr val="bg1">
            <a:alpha val="30000"/>
          </a:schemeClr>
        </a:solidFill>
        <a:ln>
          <a:solidFill>
            <a:srgbClr val="990033"/>
          </a:solidFill>
        </a:ln>
      </dgm:spPr>
      <dgm:t>
        <a:bodyPr/>
        <a:lstStyle/>
        <a:p>
          <a:r>
            <a:rPr lang="en-US" sz="2000" dirty="0">
              <a:latin typeface="Aharoni" panose="02010803020104030203" pitchFamily="2" charset="-79"/>
              <a:cs typeface="Aharoni" panose="02010803020104030203" pitchFamily="2" charset="-79"/>
            </a:rPr>
            <a:t>Entrepreneurship and Self Employment</a:t>
          </a:r>
        </a:p>
      </dgm:t>
    </dgm:pt>
    <dgm:pt modelId="{7CE5054C-9D2E-48FC-8845-49B041D47F98}" type="parTrans" cxnId="{7733D002-8A05-4720-B979-89406DBEA1E4}">
      <dgm:prSet/>
      <dgm:spPr/>
      <dgm:t>
        <a:bodyPr/>
        <a:lstStyle/>
        <a:p>
          <a:endParaRPr lang="en-US"/>
        </a:p>
      </dgm:t>
    </dgm:pt>
    <dgm:pt modelId="{8E2E22FC-3C5D-420F-8426-31DA9DAC77A8}" type="sibTrans" cxnId="{7733D002-8A05-4720-B979-89406DBEA1E4}">
      <dgm:prSet/>
      <dgm:spPr/>
      <dgm:t>
        <a:bodyPr/>
        <a:lstStyle/>
        <a:p>
          <a:endParaRPr lang="en-US"/>
        </a:p>
      </dgm:t>
    </dgm:pt>
    <dgm:pt modelId="{871350C4-7487-45E0-A6A0-A9C00F30A621}">
      <dgm:prSet custT="1"/>
      <dgm:spPr>
        <a:solidFill>
          <a:schemeClr val="accent2">
            <a:lumMod val="20000"/>
            <a:lumOff val="80000"/>
          </a:schemeClr>
        </a:solidFill>
        <a:ln>
          <a:solidFill>
            <a:srgbClr val="990033"/>
          </a:solidFill>
        </a:ln>
      </dgm:spPr>
      <dgm:t>
        <a:bodyPr/>
        <a:lstStyle/>
        <a:p>
          <a:r>
            <a:rPr lang="en-US" sz="1400" dirty="0">
              <a:latin typeface="Bell MT" panose="02020503060305020303" pitchFamily="18" charset="0"/>
              <a:cs typeface="Aharoni" panose="02010803020104030203" pitchFamily="2" charset="-79"/>
            </a:rPr>
            <a:t>Media Arts Application </a:t>
          </a:r>
          <a:r>
            <a:rPr lang="en-US" sz="1400" dirty="0">
              <a:latin typeface="Bell MT" panose="02020503060305020303" pitchFamily="18" charset="0"/>
            </a:rPr>
            <a:t>(*F)</a:t>
          </a:r>
        </a:p>
      </dgm:t>
    </dgm:pt>
    <dgm:pt modelId="{1210D2D8-4F63-4FE9-9046-7CB235EA1B0B}" type="parTrans" cxnId="{772793E8-3609-4401-BB6B-BEDFDA9DDA2B}">
      <dgm:prSet/>
      <dgm:spPr>
        <a:solidFill>
          <a:srgbClr val="990033">
            <a:alpha val="30000"/>
          </a:srgbClr>
        </a:solidFill>
        <a:ln>
          <a:solidFill>
            <a:srgbClr val="990033"/>
          </a:solidFill>
        </a:ln>
      </dgm:spPr>
      <dgm:t>
        <a:bodyPr/>
        <a:lstStyle/>
        <a:p>
          <a:endParaRPr lang="en-US"/>
        </a:p>
      </dgm:t>
    </dgm:pt>
    <dgm:pt modelId="{416DDC63-3D66-4CF0-B381-E91424DBF7F3}" type="sibTrans" cxnId="{772793E8-3609-4401-BB6B-BEDFDA9DDA2B}">
      <dgm:prSet/>
      <dgm:spPr/>
      <dgm:t>
        <a:bodyPr/>
        <a:lstStyle/>
        <a:p>
          <a:endParaRPr lang="en-US"/>
        </a:p>
      </dgm:t>
    </dgm:pt>
    <dgm:pt modelId="{454D6918-27EE-45A3-9C75-3269979B52B2}">
      <dgm:prSet custT="1"/>
      <dgm:spPr>
        <a:solidFill>
          <a:schemeClr val="accent2">
            <a:lumMod val="20000"/>
            <a:lumOff val="80000"/>
          </a:schemeClr>
        </a:solidFill>
        <a:ln>
          <a:solidFill>
            <a:srgbClr val="990033"/>
          </a:solidFill>
        </a:ln>
      </dgm:spPr>
      <dgm:t>
        <a:bodyPr/>
        <a:lstStyle/>
        <a:p>
          <a:r>
            <a:rPr lang="en-US" sz="1400" b="0" i="0" u="none" dirty="0">
              <a:latin typeface="Bell MT" panose="02020503060305020303" pitchFamily="18" charset="0"/>
            </a:rPr>
            <a:t>Business &amp; Innovation </a:t>
          </a:r>
          <a:r>
            <a:rPr lang="en-US" sz="1400" dirty="0">
              <a:latin typeface="Bell MT" panose="02020503060305020303" pitchFamily="18" charset="0"/>
            </a:rPr>
            <a:t>(*G)</a:t>
          </a:r>
          <a:r>
            <a:rPr lang="en-US" sz="1400" b="0" i="0" u="none" dirty="0">
              <a:latin typeface="Bell MT" panose="02020503060305020303" pitchFamily="18" charset="0"/>
            </a:rPr>
            <a:t> </a:t>
          </a:r>
          <a:endParaRPr lang="en-US" sz="1400" b="0" dirty="0">
            <a:latin typeface="Bell MT" panose="02020503060305020303" pitchFamily="18" charset="0"/>
          </a:endParaRPr>
        </a:p>
      </dgm:t>
    </dgm:pt>
    <dgm:pt modelId="{4703E7CC-1CDA-46B6-8804-FA194D5DA7EB}" type="parTrans" cxnId="{D4140848-5523-4F5A-8CD2-FB17A4E485C5}">
      <dgm:prSet/>
      <dgm:spPr>
        <a:solidFill>
          <a:srgbClr val="990033">
            <a:alpha val="30000"/>
          </a:srgbClr>
        </a:solidFill>
        <a:ln>
          <a:solidFill>
            <a:srgbClr val="990033"/>
          </a:solidFill>
        </a:ln>
      </dgm:spPr>
      <dgm:t>
        <a:bodyPr/>
        <a:lstStyle/>
        <a:p>
          <a:endParaRPr lang="en-US"/>
        </a:p>
      </dgm:t>
    </dgm:pt>
    <dgm:pt modelId="{241BAE7E-F877-4556-934E-68F4817270E2}" type="sibTrans" cxnId="{D4140848-5523-4F5A-8CD2-FB17A4E485C5}">
      <dgm:prSet/>
      <dgm:spPr/>
      <dgm:t>
        <a:bodyPr/>
        <a:lstStyle/>
        <a:p>
          <a:endParaRPr lang="en-US"/>
        </a:p>
      </dgm:t>
    </dgm:pt>
    <dgm:pt modelId="{2F8A5151-AF78-49E0-BC44-0B7880437240}">
      <dgm:prSet custT="1"/>
      <dgm:spPr>
        <a:solidFill>
          <a:schemeClr val="accent2">
            <a:lumMod val="20000"/>
            <a:lumOff val="80000"/>
          </a:schemeClr>
        </a:solidFill>
        <a:ln>
          <a:solidFill>
            <a:srgbClr val="990033"/>
          </a:solidFill>
        </a:ln>
      </dgm:spPr>
      <dgm:t>
        <a:bodyPr/>
        <a:lstStyle/>
        <a:p>
          <a:r>
            <a:rPr lang="en-US" sz="1400" dirty="0">
              <a:latin typeface="Bell MT" panose="02020503060305020303" pitchFamily="18" charset="0"/>
            </a:rPr>
            <a:t>Entrepreneurship</a:t>
          </a:r>
          <a:endParaRPr lang="en-US" sz="1400" dirty="0"/>
        </a:p>
      </dgm:t>
    </dgm:pt>
    <dgm:pt modelId="{9B5E9C03-5210-47E0-A641-2B9E5FAF7928}" type="parTrans" cxnId="{7EFEFC83-4BD5-4783-B56E-B7D1BE131DDA}">
      <dgm:prSet/>
      <dgm:spPr>
        <a:ln>
          <a:solidFill>
            <a:srgbClr val="990033"/>
          </a:solidFill>
        </a:ln>
      </dgm:spPr>
      <dgm:t>
        <a:bodyPr/>
        <a:lstStyle/>
        <a:p>
          <a:endParaRPr lang="en-US"/>
        </a:p>
      </dgm:t>
    </dgm:pt>
    <dgm:pt modelId="{1505242B-1065-407F-A099-01D65C4D2EA0}" type="sibTrans" cxnId="{7EFEFC83-4BD5-4783-B56E-B7D1BE131DDA}">
      <dgm:prSet/>
      <dgm:spPr/>
      <dgm:t>
        <a:bodyPr/>
        <a:lstStyle/>
        <a:p>
          <a:endParaRPr lang="en-US"/>
        </a:p>
      </dgm:t>
    </dgm:pt>
    <dgm:pt modelId="{4ED0CD0D-967B-42E6-A54D-4CE7079F0198}">
      <dgm:prSet custT="1"/>
      <dgm:spPr>
        <a:ln>
          <a:solidFill>
            <a:schemeClr val="accent2">
              <a:lumMod val="75000"/>
            </a:schemeClr>
          </a:solidFill>
        </a:ln>
      </dgm:spPr>
      <dgm:t>
        <a:bodyPr/>
        <a:lstStyle/>
        <a:p>
          <a:r>
            <a:rPr lang="en-US" sz="2000" b="1" dirty="0">
              <a:cs typeface="Aharoni" panose="02010803020104030203"/>
            </a:rPr>
            <a:t>Marketing</a:t>
          </a:r>
        </a:p>
      </dgm:t>
    </dgm:pt>
    <dgm:pt modelId="{BDFF1C50-813D-4CFA-9908-A09A93C46423}" type="parTrans" cxnId="{5CA99DC3-4D06-433F-A5F6-3DE9260AA3A9}">
      <dgm:prSet/>
      <dgm:spPr/>
      <dgm:t>
        <a:bodyPr/>
        <a:lstStyle/>
        <a:p>
          <a:endParaRPr lang="en-US"/>
        </a:p>
      </dgm:t>
    </dgm:pt>
    <dgm:pt modelId="{C3326E3F-5984-41A6-A0EE-F9001A0E1D64}" type="sibTrans" cxnId="{5CA99DC3-4D06-433F-A5F6-3DE9260AA3A9}">
      <dgm:prSet/>
      <dgm:spPr/>
      <dgm:t>
        <a:bodyPr/>
        <a:lstStyle/>
        <a:p>
          <a:endParaRPr lang="en-US"/>
        </a:p>
      </dgm:t>
    </dgm:pt>
    <dgm:pt modelId="{154276BD-029E-46D9-866A-C8CC94D93066}">
      <dgm:prSet custT="1"/>
      <dgm:spPr>
        <a:solidFill>
          <a:schemeClr val="accent2">
            <a:lumMod val="20000"/>
            <a:lumOff val="80000"/>
            <a:alpha val="90000"/>
          </a:schemeClr>
        </a:solidFill>
        <a:ln>
          <a:solidFill>
            <a:schemeClr val="accent2">
              <a:lumMod val="75000"/>
            </a:schemeClr>
          </a:solidFill>
        </a:ln>
      </dgm:spPr>
      <dgm:t>
        <a:bodyPr/>
        <a:lstStyle/>
        <a:p>
          <a:r>
            <a:rPr lang="en-US" sz="1400" dirty="0">
              <a:latin typeface="Bell MT" panose="02020503060305020303" pitchFamily="18" charset="0"/>
            </a:rPr>
            <a:t>Media Arts Application (*F)</a:t>
          </a:r>
        </a:p>
      </dgm:t>
    </dgm:pt>
    <dgm:pt modelId="{8305AEEF-369B-44BB-8269-5A9B2CEA89AB}" type="parTrans" cxnId="{AE4B6F63-6108-42E3-BA89-2D9478E7877B}">
      <dgm:prSet/>
      <dgm:spPr>
        <a:ln>
          <a:solidFill>
            <a:schemeClr val="accent2">
              <a:lumMod val="75000"/>
            </a:schemeClr>
          </a:solidFill>
        </a:ln>
      </dgm:spPr>
      <dgm:t>
        <a:bodyPr/>
        <a:lstStyle/>
        <a:p>
          <a:endParaRPr lang="en-US"/>
        </a:p>
      </dgm:t>
    </dgm:pt>
    <dgm:pt modelId="{DB0DEF55-3A3F-4F65-B0D0-1CF0F693B6F7}" type="sibTrans" cxnId="{AE4B6F63-6108-42E3-BA89-2D9478E7877B}">
      <dgm:prSet/>
      <dgm:spPr/>
      <dgm:t>
        <a:bodyPr/>
        <a:lstStyle/>
        <a:p>
          <a:endParaRPr lang="en-US"/>
        </a:p>
      </dgm:t>
    </dgm:pt>
    <dgm:pt modelId="{56AF4FF6-F9BF-4846-829C-8B8D4CB611CD}">
      <dgm:prSet custT="1"/>
      <dgm:spPr>
        <a:solidFill>
          <a:schemeClr val="accent2">
            <a:lumMod val="20000"/>
            <a:lumOff val="80000"/>
            <a:alpha val="90000"/>
          </a:schemeClr>
        </a:solidFill>
        <a:ln>
          <a:solidFill>
            <a:schemeClr val="accent2">
              <a:lumMod val="75000"/>
            </a:schemeClr>
          </a:solidFill>
        </a:ln>
      </dgm:spPr>
      <dgm:t>
        <a:bodyPr/>
        <a:lstStyle/>
        <a:p>
          <a:r>
            <a:rPr lang="en-US" sz="1400" dirty="0">
              <a:latin typeface="Bell MT" panose="02020503060305020303" pitchFamily="18" charset="0"/>
            </a:rPr>
            <a:t>Graphic Design (*F)</a:t>
          </a:r>
        </a:p>
      </dgm:t>
    </dgm:pt>
    <dgm:pt modelId="{798CF046-C9F0-4963-8995-7BA085C21A33}" type="parTrans" cxnId="{D08F6335-7430-4FF1-83BA-2EC65273B3D0}">
      <dgm:prSet/>
      <dgm:spPr>
        <a:ln>
          <a:solidFill>
            <a:schemeClr val="accent2">
              <a:lumMod val="75000"/>
            </a:schemeClr>
          </a:solidFill>
        </a:ln>
      </dgm:spPr>
      <dgm:t>
        <a:bodyPr/>
        <a:lstStyle/>
        <a:p>
          <a:endParaRPr lang="en-US"/>
        </a:p>
      </dgm:t>
    </dgm:pt>
    <dgm:pt modelId="{8ACEA061-E948-466A-95C3-3D56A1D3E27B}" type="sibTrans" cxnId="{D08F6335-7430-4FF1-83BA-2EC65273B3D0}">
      <dgm:prSet/>
      <dgm:spPr/>
      <dgm:t>
        <a:bodyPr/>
        <a:lstStyle/>
        <a:p>
          <a:endParaRPr lang="en-US"/>
        </a:p>
      </dgm:t>
    </dgm:pt>
    <dgm:pt modelId="{1618A37D-8E5A-4B48-831C-17D3171CC1E1}">
      <dgm:prSet custT="1"/>
      <dgm:spPr>
        <a:solidFill>
          <a:schemeClr val="accent2">
            <a:lumMod val="20000"/>
            <a:lumOff val="80000"/>
            <a:alpha val="90000"/>
          </a:schemeClr>
        </a:solidFill>
        <a:ln>
          <a:solidFill>
            <a:schemeClr val="accent2">
              <a:lumMod val="75000"/>
            </a:schemeClr>
          </a:solidFill>
        </a:ln>
      </dgm:spPr>
      <dgm:t>
        <a:bodyPr/>
        <a:lstStyle/>
        <a:p>
          <a:r>
            <a:rPr lang="en-US" sz="1800" dirty="0">
              <a:latin typeface="Bell MT" panose="02020503060305020303" pitchFamily="18" charset="0"/>
            </a:rPr>
            <a:t>Marketing </a:t>
          </a:r>
        </a:p>
      </dgm:t>
    </dgm:pt>
    <dgm:pt modelId="{F5FE3229-FDC2-44B6-9314-6079D5F92CBF}" type="parTrans" cxnId="{38C55BFE-FC82-4923-A972-D46592BCF23D}">
      <dgm:prSet/>
      <dgm:spPr>
        <a:ln>
          <a:solidFill>
            <a:schemeClr val="accent2">
              <a:lumMod val="75000"/>
            </a:schemeClr>
          </a:solidFill>
        </a:ln>
      </dgm:spPr>
      <dgm:t>
        <a:bodyPr/>
        <a:lstStyle/>
        <a:p>
          <a:endParaRPr lang="en-US"/>
        </a:p>
      </dgm:t>
    </dgm:pt>
    <dgm:pt modelId="{D90DC3CD-FA6B-47E2-B2D4-3FE33C0FC749}" type="sibTrans" cxnId="{38C55BFE-FC82-4923-A972-D46592BCF23D}">
      <dgm:prSet/>
      <dgm:spPr/>
      <dgm:t>
        <a:bodyPr/>
        <a:lstStyle/>
        <a:p>
          <a:endParaRPr lang="en-US"/>
        </a:p>
      </dgm:t>
    </dgm:pt>
    <dgm:pt modelId="{E08652D8-181B-47B9-920F-3DB120F00300}" type="pres">
      <dgm:prSet presAssocID="{ADA2FBB6-1D11-4A32-8DA0-9057B27E134B}" presName="diagram" presStyleCnt="0">
        <dgm:presLayoutVars>
          <dgm:chPref val="1"/>
          <dgm:dir/>
          <dgm:animOne val="branch"/>
          <dgm:animLvl val="lvl"/>
          <dgm:resizeHandles/>
        </dgm:presLayoutVars>
      </dgm:prSet>
      <dgm:spPr/>
    </dgm:pt>
    <dgm:pt modelId="{4229263F-C434-4B58-ACBE-E01B8062C624}" type="pres">
      <dgm:prSet presAssocID="{87AEAEFF-5BCE-447B-83EB-2147CAAC5B15}" presName="root" presStyleCnt="0"/>
      <dgm:spPr/>
    </dgm:pt>
    <dgm:pt modelId="{B3BD6E1E-419A-4881-9D5F-4B0DC0900E44}" type="pres">
      <dgm:prSet presAssocID="{87AEAEFF-5BCE-447B-83EB-2147CAAC5B15}" presName="rootComposite" presStyleCnt="0"/>
      <dgm:spPr/>
    </dgm:pt>
    <dgm:pt modelId="{24096561-32D7-4C1C-9EE0-054C875306DC}" type="pres">
      <dgm:prSet presAssocID="{87AEAEFF-5BCE-447B-83EB-2147CAAC5B15}" presName="rootText" presStyleLbl="node1" presStyleIdx="0" presStyleCnt="2" custScaleX="134203" custLinFactNeighborX="-1456" custLinFactNeighborY="2680"/>
      <dgm:spPr/>
    </dgm:pt>
    <dgm:pt modelId="{9D903A4D-D590-4F06-9334-040671AB9800}" type="pres">
      <dgm:prSet presAssocID="{87AEAEFF-5BCE-447B-83EB-2147CAAC5B15}" presName="rootConnector" presStyleLbl="node1" presStyleIdx="0" presStyleCnt="2"/>
      <dgm:spPr/>
    </dgm:pt>
    <dgm:pt modelId="{74CA9326-642F-4D3A-BBE2-A8C8376824F2}" type="pres">
      <dgm:prSet presAssocID="{87AEAEFF-5BCE-447B-83EB-2147CAAC5B15}" presName="childShape" presStyleCnt="0"/>
      <dgm:spPr/>
    </dgm:pt>
    <dgm:pt modelId="{E8DE8C1D-9692-439A-AA37-86AEE5AE4773}" type="pres">
      <dgm:prSet presAssocID="{1210D2D8-4F63-4FE9-9046-7CB235EA1B0B}" presName="Name13" presStyleLbl="parChTrans1D2" presStyleIdx="0" presStyleCnt="6"/>
      <dgm:spPr/>
    </dgm:pt>
    <dgm:pt modelId="{A39BA0A0-4A1E-4683-833B-C5F162E085D7}" type="pres">
      <dgm:prSet presAssocID="{871350C4-7487-45E0-A6A0-A9C00F30A621}" presName="childText" presStyleLbl="bgAcc1" presStyleIdx="0" presStyleCnt="6" custScaleX="163753" custScaleY="46066">
        <dgm:presLayoutVars>
          <dgm:bulletEnabled val="1"/>
        </dgm:presLayoutVars>
      </dgm:prSet>
      <dgm:spPr/>
    </dgm:pt>
    <dgm:pt modelId="{90EA8DF4-9A99-4034-944E-B4C7883BF629}" type="pres">
      <dgm:prSet presAssocID="{4703E7CC-1CDA-46B6-8804-FA194D5DA7EB}" presName="Name13" presStyleLbl="parChTrans1D2" presStyleIdx="1" presStyleCnt="6"/>
      <dgm:spPr/>
    </dgm:pt>
    <dgm:pt modelId="{F9854F84-FD8F-4F2A-A8A0-8131D2EFFDAB}" type="pres">
      <dgm:prSet presAssocID="{454D6918-27EE-45A3-9C75-3269979B52B2}" presName="childText" presStyleLbl="bgAcc1" presStyleIdx="1" presStyleCnt="6" custScaleX="163753" custScaleY="46066" custLinFactNeighborX="1263" custLinFactNeighborY="-1605">
        <dgm:presLayoutVars>
          <dgm:bulletEnabled val="1"/>
        </dgm:presLayoutVars>
      </dgm:prSet>
      <dgm:spPr/>
    </dgm:pt>
    <dgm:pt modelId="{757F2CA6-1155-4E39-8011-68B0EFC2C34B}" type="pres">
      <dgm:prSet presAssocID="{9B5E9C03-5210-47E0-A641-2B9E5FAF7928}" presName="Name13" presStyleLbl="parChTrans1D2" presStyleIdx="2" presStyleCnt="6"/>
      <dgm:spPr/>
    </dgm:pt>
    <dgm:pt modelId="{44DC107E-8651-4D34-837A-5101B79E70C4}" type="pres">
      <dgm:prSet presAssocID="{2F8A5151-AF78-49E0-BC44-0B7880437240}" presName="childText" presStyleLbl="bgAcc1" presStyleIdx="2" presStyleCnt="6" custScaleX="161493" custScaleY="46066">
        <dgm:presLayoutVars>
          <dgm:bulletEnabled val="1"/>
        </dgm:presLayoutVars>
      </dgm:prSet>
      <dgm:spPr/>
    </dgm:pt>
    <dgm:pt modelId="{B57C74BD-62DC-4CFB-BB2E-ADF901B17EA5}" type="pres">
      <dgm:prSet presAssocID="{4ED0CD0D-967B-42E6-A54D-4CE7079F0198}" presName="root" presStyleCnt="0"/>
      <dgm:spPr/>
    </dgm:pt>
    <dgm:pt modelId="{73C304C3-AE83-4B4B-94CD-E5B3922286E4}" type="pres">
      <dgm:prSet presAssocID="{4ED0CD0D-967B-42E6-A54D-4CE7079F0198}" presName="rootComposite" presStyleCnt="0"/>
      <dgm:spPr/>
    </dgm:pt>
    <dgm:pt modelId="{67629BDF-B6C3-4ABA-8647-90F2C3043BC6}" type="pres">
      <dgm:prSet presAssocID="{4ED0CD0D-967B-42E6-A54D-4CE7079F0198}" presName="rootText" presStyleLbl="node1" presStyleIdx="1" presStyleCnt="2" custScaleX="138608" custLinFactNeighborX="2446" custLinFactNeighborY="2010"/>
      <dgm:spPr/>
    </dgm:pt>
    <dgm:pt modelId="{D63ED823-FFA8-4EA4-8829-55C60431CCA2}" type="pres">
      <dgm:prSet presAssocID="{4ED0CD0D-967B-42E6-A54D-4CE7079F0198}" presName="rootConnector" presStyleLbl="node1" presStyleIdx="1" presStyleCnt="2"/>
      <dgm:spPr/>
    </dgm:pt>
    <dgm:pt modelId="{060167FA-372A-4782-8839-B29494A25331}" type="pres">
      <dgm:prSet presAssocID="{4ED0CD0D-967B-42E6-A54D-4CE7079F0198}" presName="childShape" presStyleCnt="0"/>
      <dgm:spPr/>
    </dgm:pt>
    <dgm:pt modelId="{AB87B763-08DF-48F2-A217-40572D8AD67C}" type="pres">
      <dgm:prSet presAssocID="{8305AEEF-369B-44BB-8269-5A9B2CEA89AB}" presName="Name13" presStyleLbl="parChTrans1D2" presStyleIdx="3" presStyleCnt="6"/>
      <dgm:spPr/>
    </dgm:pt>
    <dgm:pt modelId="{FF19711F-0536-4C0F-9AF1-FBDD77F415CA}" type="pres">
      <dgm:prSet presAssocID="{154276BD-029E-46D9-866A-C8CC94D93066}" presName="childText" presStyleLbl="bgAcc1" presStyleIdx="3" presStyleCnt="6" custScaleX="151953" custScaleY="50988">
        <dgm:presLayoutVars>
          <dgm:bulletEnabled val="1"/>
        </dgm:presLayoutVars>
      </dgm:prSet>
      <dgm:spPr/>
    </dgm:pt>
    <dgm:pt modelId="{6D5FEFB5-5D38-4AC1-83EC-92CD879B70C2}" type="pres">
      <dgm:prSet presAssocID="{798CF046-C9F0-4963-8995-7BA085C21A33}" presName="Name13" presStyleLbl="parChTrans1D2" presStyleIdx="4" presStyleCnt="6"/>
      <dgm:spPr/>
    </dgm:pt>
    <dgm:pt modelId="{C27E7F15-8A00-407E-9318-73C1AC19AC3E}" type="pres">
      <dgm:prSet presAssocID="{56AF4FF6-F9BF-4846-829C-8B8D4CB611CD}" presName="childText" presStyleLbl="bgAcc1" presStyleIdx="4" presStyleCnt="6" custScaleX="151644" custScaleY="47419">
        <dgm:presLayoutVars>
          <dgm:bulletEnabled val="1"/>
        </dgm:presLayoutVars>
      </dgm:prSet>
      <dgm:spPr/>
    </dgm:pt>
    <dgm:pt modelId="{05B5527E-1FA5-4C44-9D35-6FCB6A1CA379}" type="pres">
      <dgm:prSet presAssocID="{F5FE3229-FDC2-44B6-9314-6079D5F92CBF}" presName="Name13" presStyleLbl="parChTrans1D2" presStyleIdx="5" presStyleCnt="6"/>
      <dgm:spPr/>
    </dgm:pt>
    <dgm:pt modelId="{E04DBA79-5F20-4F0D-BC28-A53A2B946130}" type="pres">
      <dgm:prSet presAssocID="{1618A37D-8E5A-4B48-831C-17D3171CC1E1}" presName="childText" presStyleLbl="bgAcc1" presStyleIdx="5" presStyleCnt="6" custScaleX="152262" custScaleY="41981">
        <dgm:presLayoutVars>
          <dgm:bulletEnabled val="1"/>
        </dgm:presLayoutVars>
      </dgm:prSet>
      <dgm:spPr/>
    </dgm:pt>
  </dgm:ptLst>
  <dgm:cxnLst>
    <dgm:cxn modelId="{7733D002-8A05-4720-B979-89406DBEA1E4}" srcId="{ADA2FBB6-1D11-4A32-8DA0-9057B27E134B}" destId="{87AEAEFF-5BCE-447B-83EB-2147CAAC5B15}" srcOrd="0" destOrd="0" parTransId="{7CE5054C-9D2E-48FC-8845-49B041D47F98}" sibTransId="{8E2E22FC-3C5D-420F-8426-31DA9DAC77A8}"/>
    <dgm:cxn modelId="{70CC2817-4DE4-4A94-8D37-7558F688C8FE}" type="presOf" srcId="{4703E7CC-1CDA-46B6-8804-FA194D5DA7EB}" destId="{90EA8DF4-9A99-4034-944E-B4C7883BF629}" srcOrd="0" destOrd="0" presId="urn:microsoft.com/office/officeart/2005/8/layout/hierarchy3"/>
    <dgm:cxn modelId="{0B1FF82B-0EB7-4D5B-914B-1A3BF0BB3D20}" type="presOf" srcId="{4ED0CD0D-967B-42E6-A54D-4CE7079F0198}" destId="{67629BDF-B6C3-4ABA-8647-90F2C3043BC6}" srcOrd="0" destOrd="0" presId="urn:microsoft.com/office/officeart/2005/8/layout/hierarchy3"/>
    <dgm:cxn modelId="{D08F6335-7430-4FF1-83BA-2EC65273B3D0}" srcId="{4ED0CD0D-967B-42E6-A54D-4CE7079F0198}" destId="{56AF4FF6-F9BF-4846-829C-8B8D4CB611CD}" srcOrd="1" destOrd="0" parTransId="{798CF046-C9F0-4963-8995-7BA085C21A33}" sibTransId="{8ACEA061-E948-466A-95C3-3D56A1D3E27B}"/>
    <dgm:cxn modelId="{F1276F3D-A20E-4AD6-B1B9-7C530F374091}" type="presOf" srcId="{154276BD-029E-46D9-866A-C8CC94D93066}" destId="{FF19711F-0536-4C0F-9AF1-FBDD77F415CA}" srcOrd="0" destOrd="0" presId="urn:microsoft.com/office/officeart/2005/8/layout/hierarchy3"/>
    <dgm:cxn modelId="{BDC64E63-DF6B-4870-B70B-733B53D7A173}" type="presOf" srcId="{871350C4-7487-45E0-A6A0-A9C00F30A621}" destId="{A39BA0A0-4A1E-4683-833B-C5F162E085D7}" srcOrd="0" destOrd="0" presId="urn:microsoft.com/office/officeart/2005/8/layout/hierarchy3"/>
    <dgm:cxn modelId="{AE4B6F63-6108-42E3-BA89-2D9478E7877B}" srcId="{4ED0CD0D-967B-42E6-A54D-4CE7079F0198}" destId="{154276BD-029E-46D9-866A-C8CC94D93066}" srcOrd="0" destOrd="0" parTransId="{8305AEEF-369B-44BB-8269-5A9B2CEA89AB}" sibTransId="{DB0DEF55-3A3F-4F65-B0D0-1CF0F693B6F7}"/>
    <dgm:cxn modelId="{D4140848-5523-4F5A-8CD2-FB17A4E485C5}" srcId="{87AEAEFF-5BCE-447B-83EB-2147CAAC5B15}" destId="{454D6918-27EE-45A3-9C75-3269979B52B2}" srcOrd="1" destOrd="0" parTransId="{4703E7CC-1CDA-46B6-8804-FA194D5DA7EB}" sibTransId="{241BAE7E-F877-4556-934E-68F4817270E2}"/>
    <dgm:cxn modelId="{70680849-CDDE-474E-9903-77F65889A076}" type="presOf" srcId="{2F8A5151-AF78-49E0-BC44-0B7880437240}" destId="{44DC107E-8651-4D34-837A-5101B79E70C4}" srcOrd="0" destOrd="0" presId="urn:microsoft.com/office/officeart/2005/8/layout/hierarchy3"/>
    <dgm:cxn modelId="{C538816D-B57F-40C9-8EE7-37D780ABB210}" type="presOf" srcId="{8305AEEF-369B-44BB-8269-5A9B2CEA89AB}" destId="{AB87B763-08DF-48F2-A217-40572D8AD67C}" srcOrd="0" destOrd="0" presId="urn:microsoft.com/office/officeart/2005/8/layout/hierarchy3"/>
    <dgm:cxn modelId="{05677C51-A333-4985-BB13-094794FB3ED1}" type="presOf" srcId="{9B5E9C03-5210-47E0-A641-2B9E5FAF7928}" destId="{757F2CA6-1155-4E39-8011-68B0EFC2C34B}" srcOrd="0" destOrd="0" presId="urn:microsoft.com/office/officeart/2005/8/layout/hierarchy3"/>
    <dgm:cxn modelId="{B4198C59-1B46-4D0E-867C-BD75D5D0825F}" type="presOf" srcId="{87AEAEFF-5BCE-447B-83EB-2147CAAC5B15}" destId="{24096561-32D7-4C1C-9EE0-054C875306DC}" srcOrd="0" destOrd="0" presId="urn:microsoft.com/office/officeart/2005/8/layout/hierarchy3"/>
    <dgm:cxn modelId="{C30E2F83-825C-4B12-B429-70587628E4EF}" type="presOf" srcId="{4ED0CD0D-967B-42E6-A54D-4CE7079F0198}" destId="{D63ED823-FFA8-4EA4-8829-55C60431CCA2}" srcOrd="1" destOrd="0" presId="urn:microsoft.com/office/officeart/2005/8/layout/hierarchy3"/>
    <dgm:cxn modelId="{7EFEFC83-4BD5-4783-B56E-B7D1BE131DDA}" srcId="{87AEAEFF-5BCE-447B-83EB-2147CAAC5B15}" destId="{2F8A5151-AF78-49E0-BC44-0B7880437240}" srcOrd="2" destOrd="0" parTransId="{9B5E9C03-5210-47E0-A641-2B9E5FAF7928}" sibTransId="{1505242B-1065-407F-A099-01D65C4D2EA0}"/>
    <dgm:cxn modelId="{07A4209C-B686-4659-B21E-CA221FB99AC9}" type="presOf" srcId="{F5FE3229-FDC2-44B6-9314-6079D5F92CBF}" destId="{05B5527E-1FA5-4C44-9D35-6FCB6A1CA379}" srcOrd="0" destOrd="0" presId="urn:microsoft.com/office/officeart/2005/8/layout/hierarchy3"/>
    <dgm:cxn modelId="{4DB023BE-79D8-4C14-88E9-8F0B4B459EC0}" type="presOf" srcId="{1618A37D-8E5A-4B48-831C-17D3171CC1E1}" destId="{E04DBA79-5F20-4F0D-BC28-A53A2B946130}" srcOrd="0" destOrd="0" presId="urn:microsoft.com/office/officeart/2005/8/layout/hierarchy3"/>
    <dgm:cxn modelId="{EC96CCBE-A443-45DE-8A77-8ACFE37C74FD}" type="presOf" srcId="{454D6918-27EE-45A3-9C75-3269979B52B2}" destId="{F9854F84-FD8F-4F2A-A8A0-8131D2EFFDAB}" srcOrd="0" destOrd="0" presId="urn:microsoft.com/office/officeart/2005/8/layout/hierarchy3"/>
    <dgm:cxn modelId="{F9F242C0-3765-4EE6-AFDA-24BBEC726913}" type="presOf" srcId="{87AEAEFF-5BCE-447B-83EB-2147CAAC5B15}" destId="{9D903A4D-D590-4F06-9334-040671AB9800}" srcOrd="1" destOrd="0" presId="urn:microsoft.com/office/officeart/2005/8/layout/hierarchy3"/>
    <dgm:cxn modelId="{5CA99DC3-4D06-433F-A5F6-3DE9260AA3A9}" srcId="{ADA2FBB6-1D11-4A32-8DA0-9057B27E134B}" destId="{4ED0CD0D-967B-42E6-A54D-4CE7079F0198}" srcOrd="1" destOrd="0" parTransId="{BDFF1C50-813D-4CFA-9908-A09A93C46423}" sibTransId="{C3326E3F-5984-41A6-A0EE-F9001A0E1D64}"/>
    <dgm:cxn modelId="{AA5FE8CE-7F27-47F6-B92B-D7B0D32CF3C7}" type="presOf" srcId="{ADA2FBB6-1D11-4A32-8DA0-9057B27E134B}" destId="{E08652D8-181B-47B9-920F-3DB120F00300}" srcOrd="0" destOrd="0" presId="urn:microsoft.com/office/officeart/2005/8/layout/hierarchy3"/>
    <dgm:cxn modelId="{B7DB20D2-2808-4BF6-A151-3597D0F7B182}" type="presOf" srcId="{1210D2D8-4F63-4FE9-9046-7CB235EA1B0B}" destId="{E8DE8C1D-9692-439A-AA37-86AEE5AE4773}" srcOrd="0" destOrd="0" presId="urn:microsoft.com/office/officeart/2005/8/layout/hierarchy3"/>
    <dgm:cxn modelId="{8F27BBDA-CBA5-43C7-B61C-0942ECE68479}" type="presOf" srcId="{56AF4FF6-F9BF-4846-829C-8B8D4CB611CD}" destId="{C27E7F15-8A00-407E-9318-73C1AC19AC3E}" srcOrd="0" destOrd="0" presId="urn:microsoft.com/office/officeart/2005/8/layout/hierarchy3"/>
    <dgm:cxn modelId="{772793E8-3609-4401-BB6B-BEDFDA9DDA2B}" srcId="{87AEAEFF-5BCE-447B-83EB-2147CAAC5B15}" destId="{871350C4-7487-45E0-A6A0-A9C00F30A621}" srcOrd="0" destOrd="0" parTransId="{1210D2D8-4F63-4FE9-9046-7CB235EA1B0B}" sibTransId="{416DDC63-3D66-4CF0-B381-E91424DBF7F3}"/>
    <dgm:cxn modelId="{BF270FEC-D21C-4B7A-AF84-51D37F05E7BC}" type="presOf" srcId="{798CF046-C9F0-4963-8995-7BA085C21A33}" destId="{6D5FEFB5-5D38-4AC1-83EC-92CD879B70C2}" srcOrd="0" destOrd="0" presId="urn:microsoft.com/office/officeart/2005/8/layout/hierarchy3"/>
    <dgm:cxn modelId="{38C55BFE-FC82-4923-A972-D46592BCF23D}" srcId="{4ED0CD0D-967B-42E6-A54D-4CE7079F0198}" destId="{1618A37D-8E5A-4B48-831C-17D3171CC1E1}" srcOrd="2" destOrd="0" parTransId="{F5FE3229-FDC2-44B6-9314-6079D5F92CBF}" sibTransId="{D90DC3CD-FA6B-47E2-B2D4-3FE33C0FC749}"/>
    <dgm:cxn modelId="{08FC498C-AE35-4860-B558-9468AA2EB103}" type="presParOf" srcId="{E08652D8-181B-47B9-920F-3DB120F00300}" destId="{4229263F-C434-4B58-ACBE-E01B8062C624}" srcOrd="0" destOrd="0" presId="urn:microsoft.com/office/officeart/2005/8/layout/hierarchy3"/>
    <dgm:cxn modelId="{B471D4DB-86BD-47F6-85C9-0B064C9BF7E4}" type="presParOf" srcId="{4229263F-C434-4B58-ACBE-E01B8062C624}" destId="{B3BD6E1E-419A-4881-9D5F-4B0DC0900E44}" srcOrd="0" destOrd="0" presId="urn:microsoft.com/office/officeart/2005/8/layout/hierarchy3"/>
    <dgm:cxn modelId="{CE1DD8A8-E55A-46E8-8627-18DCB7F0AE09}" type="presParOf" srcId="{B3BD6E1E-419A-4881-9D5F-4B0DC0900E44}" destId="{24096561-32D7-4C1C-9EE0-054C875306DC}" srcOrd="0" destOrd="0" presId="urn:microsoft.com/office/officeart/2005/8/layout/hierarchy3"/>
    <dgm:cxn modelId="{3CC859B8-2C95-4275-9FB2-3AC8CFC22E01}" type="presParOf" srcId="{B3BD6E1E-419A-4881-9D5F-4B0DC0900E44}" destId="{9D903A4D-D590-4F06-9334-040671AB9800}" srcOrd="1" destOrd="0" presId="urn:microsoft.com/office/officeart/2005/8/layout/hierarchy3"/>
    <dgm:cxn modelId="{791EEEFF-C8D9-44FF-BC10-488FBF5DC786}" type="presParOf" srcId="{4229263F-C434-4B58-ACBE-E01B8062C624}" destId="{74CA9326-642F-4D3A-BBE2-A8C8376824F2}" srcOrd="1" destOrd="0" presId="urn:microsoft.com/office/officeart/2005/8/layout/hierarchy3"/>
    <dgm:cxn modelId="{999397CF-C864-4811-9DB3-4ECF0AA3CEE8}" type="presParOf" srcId="{74CA9326-642F-4D3A-BBE2-A8C8376824F2}" destId="{E8DE8C1D-9692-439A-AA37-86AEE5AE4773}" srcOrd="0" destOrd="0" presId="urn:microsoft.com/office/officeart/2005/8/layout/hierarchy3"/>
    <dgm:cxn modelId="{2499EAA9-6B3E-474B-A7EB-58E9CD2F9F3F}" type="presParOf" srcId="{74CA9326-642F-4D3A-BBE2-A8C8376824F2}" destId="{A39BA0A0-4A1E-4683-833B-C5F162E085D7}" srcOrd="1" destOrd="0" presId="urn:microsoft.com/office/officeart/2005/8/layout/hierarchy3"/>
    <dgm:cxn modelId="{914A22E6-E2A1-4B7A-81A2-DA9CF4BE7612}" type="presParOf" srcId="{74CA9326-642F-4D3A-BBE2-A8C8376824F2}" destId="{90EA8DF4-9A99-4034-944E-B4C7883BF629}" srcOrd="2" destOrd="0" presId="urn:microsoft.com/office/officeart/2005/8/layout/hierarchy3"/>
    <dgm:cxn modelId="{FF276163-D37B-45C2-8464-0F06FBF5EF7A}" type="presParOf" srcId="{74CA9326-642F-4D3A-BBE2-A8C8376824F2}" destId="{F9854F84-FD8F-4F2A-A8A0-8131D2EFFDAB}" srcOrd="3" destOrd="0" presId="urn:microsoft.com/office/officeart/2005/8/layout/hierarchy3"/>
    <dgm:cxn modelId="{A0400B1F-D4B1-4434-8A05-A1BAF96D7825}" type="presParOf" srcId="{74CA9326-642F-4D3A-BBE2-A8C8376824F2}" destId="{757F2CA6-1155-4E39-8011-68B0EFC2C34B}" srcOrd="4" destOrd="0" presId="urn:microsoft.com/office/officeart/2005/8/layout/hierarchy3"/>
    <dgm:cxn modelId="{305CC763-9E90-4E9C-BAFF-10678CC79EEF}" type="presParOf" srcId="{74CA9326-642F-4D3A-BBE2-A8C8376824F2}" destId="{44DC107E-8651-4D34-837A-5101B79E70C4}" srcOrd="5" destOrd="0" presId="urn:microsoft.com/office/officeart/2005/8/layout/hierarchy3"/>
    <dgm:cxn modelId="{BD33BE28-B942-4861-8634-A1079F94FB4E}" type="presParOf" srcId="{E08652D8-181B-47B9-920F-3DB120F00300}" destId="{B57C74BD-62DC-4CFB-BB2E-ADF901B17EA5}" srcOrd="1" destOrd="0" presId="urn:microsoft.com/office/officeart/2005/8/layout/hierarchy3"/>
    <dgm:cxn modelId="{D49A911B-4A6C-4ED1-871F-C2167FAB361E}" type="presParOf" srcId="{B57C74BD-62DC-4CFB-BB2E-ADF901B17EA5}" destId="{73C304C3-AE83-4B4B-94CD-E5B3922286E4}" srcOrd="0" destOrd="0" presId="urn:microsoft.com/office/officeart/2005/8/layout/hierarchy3"/>
    <dgm:cxn modelId="{403B7A29-A799-4D3C-B7B5-B817006E916C}" type="presParOf" srcId="{73C304C3-AE83-4B4B-94CD-E5B3922286E4}" destId="{67629BDF-B6C3-4ABA-8647-90F2C3043BC6}" srcOrd="0" destOrd="0" presId="urn:microsoft.com/office/officeart/2005/8/layout/hierarchy3"/>
    <dgm:cxn modelId="{E6ED401B-F3A3-403C-843E-07A0E0D32626}" type="presParOf" srcId="{73C304C3-AE83-4B4B-94CD-E5B3922286E4}" destId="{D63ED823-FFA8-4EA4-8829-55C60431CCA2}" srcOrd="1" destOrd="0" presId="urn:microsoft.com/office/officeart/2005/8/layout/hierarchy3"/>
    <dgm:cxn modelId="{CB89ABAC-A405-4CAE-8DBB-E07735DC99D7}" type="presParOf" srcId="{B57C74BD-62DC-4CFB-BB2E-ADF901B17EA5}" destId="{060167FA-372A-4782-8839-B29494A25331}" srcOrd="1" destOrd="0" presId="urn:microsoft.com/office/officeart/2005/8/layout/hierarchy3"/>
    <dgm:cxn modelId="{35FC7E6C-DA0B-447D-8951-AF228F54F670}" type="presParOf" srcId="{060167FA-372A-4782-8839-B29494A25331}" destId="{AB87B763-08DF-48F2-A217-40572D8AD67C}" srcOrd="0" destOrd="0" presId="urn:microsoft.com/office/officeart/2005/8/layout/hierarchy3"/>
    <dgm:cxn modelId="{BFDAE48E-936A-422A-956E-0053FB9B5502}" type="presParOf" srcId="{060167FA-372A-4782-8839-B29494A25331}" destId="{FF19711F-0536-4C0F-9AF1-FBDD77F415CA}" srcOrd="1" destOrd="0" presId="urn:microsoft.com/office/officeart/2005/8/layout/hierarchy3"/>
    <dgm:cxn modelId="{A6AC9257-F8D9-4851-BF52-F725EB470CC3}" type="presParOf" srcId="{060167FA-372A-4782-8839-B29494A25331}" destId="{6D5FEFB5-5D38-4AC1-83EC-92CD879B70C2}" srcOrd="2" destOrd="0" presId="urn:microsoft.com/office/officeart/2005/8/layout/hierarchy3"/>
    <dgm:cxn modelId="{BFA6DE6C-1BEC-4ABE-B614-14AFF9BC1623}" type="presParOf" srcId="{060167FA-372A-4782-8839-B29494A25331}" destId="{C27E7F15-8A00-407E-9318-73C1AC19AC3E}" srcOrd="3" destOrd="0" presId="urn:microsoft.com/office/officeart/2005/8/layout/hierarchy3"/>
    <dgm:cxn modelId="{84C9560C-AF70-4089-A5D6-23E96F40A3B9}" type="presParOf" srcId="{060167FA-372A-4782-8839-B29494A25331}" destId="{05B5527E-1FA5-4C44-9D35-6FCB6A1CA379}" srcOrd="4" destOrd="0" presId="urn:microsoft.com/office/officeart/2005/8/layout/hierarchy3"/>
    <dgm:cxn modelId="{2AD74393-CE3C-4777-B654-52E1B0FC03F9}" type="presParOf" srcId="{060167FA-372A-4782-8839-B29494A25331}" destId="{E04DBA79-5F20-4F0D-BC28-A53A2B946130}" srcOrd="5"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E10C4B-FAF7-4A0F-A9AF-5BEB001F67D6}">
      <dsp:nvSpPr>
        <dsp:cNvPr id="0" name=""/>
        <dsp:cNvSpPr/>
      </dsp:nvSpPr>
      <dsp:spPr>
        <a:xfrm>
          <a:off x="0" y="783853"/>
          <a:ext cx="1039434" cy="519717"/>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Bell MT" panose="02020503060305020303" pitchFamily="18" charset="0"/>
              <a:cs typeface="Aharoni" panose="02010803020104030203" pitchFamily="2" charset="-79"/>
            </a:rPr>
            <a:t>Ag. Mechanics (Fabrication)</a:t>
          </a:r>
        </a:p>
      </dsp:txBody>
      <dsp:txXfrm>
        <a:off x="15222" y="799075"/>
        <a:ext cx="1008990" cy="489273"/>
      </dsp:txXfrm>
    </dsp:sp>
    <dsp:sp modelId="{9C489BD9-01DB-43CD-B31E-53D71F177D38}">
      <dsp:nvSpPr>
        <dsp:cNvPr id="0" name=""/>
        <dsp:cNvSpPr/>
      </dsp:nvSpPr>
      <dsp:spPr>
        <a:xfrm>
          <a:off x="103943" y="1303570"/>
          <a:ext cx="107228" cy="339884"/>
        </a:xfrm>
        <a:custGeom>
          <a:avLst/>
          <a:gdLst/>
          <a:ahLst/>
          <a:cxnLst/>
          <a:rect l="0" t="0" r="0" b="0"/>
          <a:pathLst>
            <a:path>
              <a:moveTo>
                <a:pt x="0" y="0"/>
              </a:moveTo>
              <a:lnTo>
                <a:pt x="0" y="339884"/>
              </a:lnTo>
              <a:lnTo>
                <a:pt x="107228" y="339884"/>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1F843C2-7B3D-46A3-84BC-0E86760B9EC1}">
      <dsp:nvSpPr>
        <dsp:cNvPr id="0" name=""/>
        <dsp:cNvSpPr/>
      </dsp:nvSpPr>
      <dsp:spPr>
        <a:xfrm>
          <a:off x="211171" y="1441264"/>
          <a:ext cx="831547" cy="404381"/>
        </a:xfrm>
        <a:prstGeom prst="roundRect">
          <a:avLst>
            <a:gd name="adj" fmla="val 10000"/>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en-US" sz="1100" kern="1200" dirty="0">
              <a:latin typeface="Bell MT" panose="02020503060305020303" pitchFamily="18" charset="0"/>
            </a:rPr>
            <a:t>Ag</a:t>
          </a:r>
        </a:p>
        <a:p>
          <a:pPr marL="0" lvl="0" indent="0" algn="ctr" defTabSz="488950">
            <a:lnSpc>
              <a:spcPct val="90000"/>
            </a:lnSpc>
            <a:spcBef>
              <a:spcPct val="0"/>
            </a:spcBef>
            <a:spcAft>
              <a:spcPct val="35000"/>
            </a:spcAft>
            <a:buNone/>
          </a:pPr>
          <a:r>
            <a:rPr lang="en-US" sz="1100" kern="1200" dirty="0">
              <a:latin typeface="Bell MT" panose="02020503060305020303" pitchFamily="18" charset="0"/>
            </a:rPr>
            <a:t>Mechanics I</a:t>
          </a:r>
        </a:p>
      </dsp:txBody>
      <dsp:txXfrm>
        <a:off x="223015" y="1453108"/>
        <a:ext cx="807859" cy="380693"/>
      </dsp:txXfrm>
    </dsp:sp>
    <dsp:sp modelId="{D421F286-A95A-41FF-A61B-BC02A17CCAAF}">
      <dsp:nvSpPr>
        <dsp:cNvPr id="0" name=""/>
        <dsp:cNvSpPr/>
      </dsp:nvSpPr>
      <dsp:spPr>
        <a:xfrm>
          <a:off x="103943" y="1303570"/>
          <a:ext cx="107228" cy="885167"/>
        </a:xfrm>
        <a:custGeom>
          <a:avLst/>
          <a:gdLst/>
          <a:ahLst/>
          <a:cxnLst/>
          <a:rect l="0" t="0" r="0" b="0"/>
          <a:pathLst>
            <a:path>
              <a:moveTo>
                <a:pt x="0" y="0"/>
              </a:moveTo>
              <a:lnTo>
                <a:pt x="0" y="885167"/>
              </a:lnTo>
              <a:lnTo>
                <a:pt x="107228" y="885167"/>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C4B1EE3-FD5D-48E3-9B15-958792DACAAE}">
      <dsp:nvSpPr>
        <dsp:cNvPr id="0" name=""/>
        <dsp:cNvSpPr/>
      </dsp:nvSpPr>
      <dsp:spPr>
        <a:xfrm>
          <a:off x="211171" y="1975575"/>
          <a:ext cx="879711" cy="426324"/>
        </a:xfrm>
        <a:prstGeom prst="roundRect">
          <a:avLst>
            <a:gd name="adj" fmla="val 10000"/>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en-US" sz="1100" kern="1200" dirty="0">
              <a:latin typeface="Bell MT" panose="02020503060305020303" pitchFamily="18" charset="0"/>
            </a:rPr>
            <a:t>Ag</a:t>
          </a:r>
        </a:p>
        <a:p>
          <a:pPr marL="0" lvl="0" indent="0" algn="ctr" defTabSz="488950">
            <a:lnSpc>
              <a:spcPct val="90000"/>
            </a:lnSpc>
            <a:spcBef>
              <a:spcPct val="0"/>
            </a:spcBef>
            <a:spcAft>
              <a:spcPct val="35000"/>
            </a:spcAft>
            <a:buNone/>
          </a:pPr>
          <a:r>
            <a:rPr lang="en-US" sz="1100" kern="1200" dirty="0">
              <a:latin typeface="Bell MT" panose="02020503060305020303" pitchFamily="18" charset="0"/>
            </a:rPr>
            <a:t> Mechanics II</a:t>
          </a:r>
          <a:endParaRPr lang="en-US" sz="1100" kern="1200" dirty="0"/>
        </a:p>
      </dsp:txBody>
      <dsp:txXfrm>
        <a:off x="223658" y="1988062"/>
        <a:ext cx="854737" cy="401350"/>
      </dsp:txXfrm>
    </dsp:sp>
    <dsp:sp modelId="{0DD21643-3B1C-45C9-9A88-737A92D04C9E}">
      <dsp:nvSpPr>
        <dsp:cNvPr id="0" name=""/>
        <dsp:cNvSpPr/>
      </dsp:nvSpPr>
      <dsp:spPr>
        <a:xfrm>
          <a:off x="103943" y="1303570"/>
          <a:ext cx="107228" cy="1472242"/>
        </a:xfrm>
        <a:custGeom>
          <a:avLst/>
          <a:gdLst/>
          <a:ahLst/>
          <a:cxnLst/>
          <a:rect l="0" t="0" r="0" b="0"/>
          <a:pathLst>
            <a:path>
              <a:moveTo>
                <a:pt x="0" y="0"/>
              </a:moveTo>
              <a:lnTo>
                <a:pt x="0" y="1472242"/>
              </a:lnTo>
              <a:lnTo>
                <a:pt x="107228" y="1472242"/>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ACAAA08-3D0E-4B75-B761-B438551146FA}">
      <dsp:nvSpPr>
        <dsp:cNvPr id="0" name=""/>
        <dsp:cNvSpPr/>
      </dsp:nvSpPr>
      <dsp:spPr>
        <a:xfrm>
          <a:off x="211171" y="2531829"/>
          <a:ext cx="831547" cy="487967"/>
        </a:xfrm>
        <a:prstGeom prst="roundRect">
          <a:avLst>
            <a:gd name="adj" fmla="val 10000"/>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en-US" sz="1100" kern="1200" dirty="0">
              <a:latin typeface="Bell MT" panose="02020503060305020303" pitchFamily="18" charset="0"/>
            </a:rPr>
            <a:t>Ag Welding   (2 Period)</a:t>
          </a:r>
          <a:endParaRPr lang="en-US" sz="1100" kern="1200" dirty="0"/>
        </a:p>
      </dsp:txBody>
      <dsp:txXfrm>
        <a:off x="225463" y="2546121"/>
        <a:ext cx="802963" cy="459383"/>
      </dsp:txXfrm>
    </dsp:sp>
    <dsp:sp modelId="{F81F08B5-3E82-477C-AD71-FBFA626DE589}">
      <dsp:nvSpPr>
        <dsp:cNvPr id="0" name=""/>
        <dsp:cNvSpPr/>
      </dsp:nvSpPr>
      <dsp:spPr>
        <a:xfrm>
          <a:off x="103943" y="1303570"/>
          <a:ext cx="107228" cy="2098124"/>
        </a:xfrm>
        <a:custGeom>
          <a:avLst/>
          <a:gdLst/>
          <a:ahLst/>
          <a:cxnLst/>
          <a:rect l="0" t="0" r="0" b="0"/>
          <a:pathLst>
            <a:path>
              <a:moveTo>
                <a:pt x="0" y="0"/>
              </a:moveTo>
              <a:lnTo>
                <a:pt x="0" y="2098124"/>
              </a:lnTo>
              <a:lnTo>
                <a:pt x="107228" y="2098124"/>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D05B371-2357-4598-81C3-789DB3ACECAE}">
      <dsp:nvSpPr>
        <dsp:cNvPr id="0" name=""/>
        <dsp:cNvSpPr/>
      </dsp:nvSpPr>
      <dsp:spPr>
        <a:xfrm>
          <a:off x="211171" y="3149726"/>
          <a:ext cx="831547" cy="503938"/>
        </a:xfrm>
        <a:prstGeom prst="roundRect">
          <a:avLst>
            <a:gd name="adj" fmla="val 10000"/>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en-US" sz="1100" kern="1200" dirty="0">
              <a:latin typeface="Bell MT" panose="02020503060305020303" pitchFamily="18" charset="0"/>
            </a:rPr>
            <a:t>Ag Fabrication  (2 Period) +</a:t>
          </a:r>
        </a:p>
      </dsp:txBody>
      <dsp:txXfrm>
        <a:off x="225931" y="3164486"/>
        <a:ext cx="802027" cy="474418"/>
      </dsp:txXfrm>
    </dsp:sp>
    <dsp:sp modelId="{8071920B-BBE3-4F36-BCC1-8B2C6D5EF6AD}">
      <dsp:nvSpPr>
        <dsp:cNvPr id="0" name=""/>
        <dsp:cNvSpPr/>
      </dsp:nvSpPr>
      <dsp:spPr>
        <a:xfrm>
          <a:off x="1288805" y="796508"/>
          <a:ext cx="1039434" cy="519717"/>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Bell MT" panose="02020503060305020303" pitchFamily="18" charset="0"/>
              <a:cs typeface="Aharoni" panose="02010803020104030203" pitchFamily="2" charset="-79"/>
            </a:rPr>
            <a:t>Ag. Mechanics (Power)</a:t>
          </a:r>
        </a:p>
      </dsp:txBody>
      <dsp:txXfrm>
        <a:off x="1304027" y="811730"/>
        <a:ext cx="1008990" cy="489273"/>
      </dsp:txXfrm>
    </dsp:sp>
    <dsp:sp modelId="{10307B34-3055-48B8-8ED9-DE7B3F359D78}">
      <dsp:nvSpPr>
        <dsp:cNvPr id="0" name=""/>
        <dsp:cNvSpPr/>
      </dsp:nvSpPr>
      <dsp:spPr>
        <a:xfrm>
          <a:off x="1392749" y="1316225"/>
          <a:ext cx="117715" cy="327229"/>
        </a:xfrm>
        <a:custGeom>
          <a:avLst/>
          <a:gdLst/>
          <a:ahLst/>
          <a:cxnLst/>
          <a:rect l="0" t="0" r="0" b="0"/>
          <a:pathLst>
            <a:path>
              <a:moveTo>
                <a:pt x="0" y="0"/>
              </a:moveTo>
              <a:lnTo>
                <a:pt x="0" y="327229"/>
              </a:lnTo>
              <a:lnTo>
                <a:pt x="117715" y="327229"/>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82A9BFD-00F6-4150-9C5C-BBA821D3AEB8}">
      <dsp:nvSpPr>
        <dsp:cNvPr id="0" name=""/>
        <dsp:cNvSpPr/>
      </dsp:nvSpPr>
      <dsp:spPr>
        <a:xfrm>
          <a:off x="1510465" y="1441264"/>
          <a:ext cx="831547" cy="404381"/>
        </a:xfrm>
        <a:prstGeom prst="roundRect">
          <a:avLst>
            <a:gd name="adj" fmla="val 10000"/>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en-US" sz="1100" kern="1200" dirty="0">
              <a:latin typeface="Bell MT" panose="02020503060305020303" pitchFamily="18" charset="0"/>
            </a:rPr>
            <a:t>Ag</a:t>
          </a:r>
        </a:p>
        <a:p>
          <a:pPr marL="0" lvl="0" indent="0" algn="ctr" defTabSz="488950">
            <a:lnSpc>
              <a:spcPct val="90000"/>
            </a:lnSpc>
            <a:spcBef>
              <a:spcPct val="0"/>
            </a:spcBef>
            <a:spcAft>
              <a:spcPct val="35000"/>
            </a:spcAft>
            <a:buNone/>
          </a:pPr>
          <a:r>
            <a:rPr lang="en-US" sz="1100" kern="1200" dirty="0">
              <a:latin typeface="Bell MT" panose="02020503060305020303" pitchFamily="18" charset="0"/>
            </a:rPr>
            <a:t> Mechanics I</a:t>
          </a:r>
        </a:p>
      </dsp:txBody>
      <dsp:txXfrm>
        <a:off x="1522309" y="1453108"/>
        <a:ext cx="807859" cy="380693"/>
      </dsp:txXfrm>
    </dsp:sp>
    <dsp:sp modelId="{E3B4C863-2EF7-40E4-99BB-41EB52BCE2F1}">
      <dsp:nvSpPr>
        <dsp:cNvPr id="0" name=""/>
        <dsp:cNvSpPr/>
      </dsp:nvSpPr>
      <dsp:spPr>
        <a:xfrm>
          <a:off x="1392749" y="1316225"/>
          <a:ext cx="117715" cy="843334"/>
        </a:xfrm>
        <a:custGeom>
          <a:avLst/>
          <a:gdLst/>
          <a:ahLst/>
          <a:cxnLst/>
          <a:rect l="0" t="0" r="0" b="0"/>
          <a:pathLst>
            <a:path>
              <a:moveTo>
                <a:pt x="0" y="0"/>
              </a:moveTo>
              <a:lnTo>
                <a:pt x="0" y="843334"/>
              </a:lnTo>
              <a:lnTo>
                <a:pt x="117715" y="843334"/>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BC13FD6-21BA-45E8-A167-5E7F8CC91868}">
      <dsp:nvSpPr>
        <dsp:cNvPr id="0" name=""/>
        <dsp:cNvSpPr/>
      </dsp:nvSpPr>
      <dsp:spPr>
        <a:xfrm>
          <a:off x="1510465" y="1975575"/>
          <a:ext cx="831547" cy="367970"/>
        </a:xfrm>
        <a:prstGeom prst="roundRect">
          <a:avLst>
            <a:gd name="adj" fmla="val 10000"/>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Bell MT" panose="02020503060305020303" pitchFamily="18" charset="0"/>
            </a:rPr>
            <a:t>Small Engines +</a:t>
          </a:r>
        </a:p>
      </dsp:txBody>
      <dsp:txXfrm>
        <a:off x="1521242" y="1986352"/>
        <a:ext cx="809993" cy="346416"/>
      </dsp:txXfrm>
    </dsp:sp>
    <dsp:sp modelId="{6E123D8A-F51B-4C8D-AEBE-05A396CAF7B8}">
      <dsp:nvSpPr>
        <dsp:cNvPr id="0" name=""/>
        <dsp:cNvSpPr/>
      </dsp:nvSpPr>
      <dsp:spPr>
        <a:xfrm>
          <a:off x="1392749" y="1316225"/>
          <a:ext cx="117715" cy="1359442"/>
        </a:xfrm>
        <a:custGeom>
          <a:avLst/>
          <a:gdLst/>
          <a:ahLst/>
          <a:cxnLst/>
          <a:rect l="0" t="0" r="0" b="0"/>
          <a:pathLst>
            <a:path>
              <a:moveTo>
                <a:pt x="0" y="0"/>
              </a:moveTo>
              <a:lnTo>
                <a:pt x="0" y="1359442"/>
              </a:lnTo>
              <a:lnTo>
                <a:pt x="117715" y="1359442"/>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277DE9F-C3ED-4684-992A-C2F2662907E6}">
      <dsp:nvSpPr>
        <dsp:cNvPr id="0" name=""/>
        <dsp:cNvSpPr/>
      </dsp:nvSpPr>
      <dsp:spPr>
        <a:xfrm>
          <a:off x="1510465" y="2473475"/>
          <a:ext cx="831547" cy="404386"/>
        </a:xfrm>
        <a:prstGeom prst="roundRect">
          <a:avLst>
            <a:gd name="adj" fmla="val 10000"/>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Bell MT" panose="02020503060305020303" pitchFamily="18" charset="0"/>
            </a:rPr>
            <a:t>Diesels</a:t>
          </a:r>
        </a:p>
      </dsp:txBody>
      <dsp:txXfrm>
        <a:off x="1522309" y="2485319"/>
        <a:ext cx="807859" cy="380698"/>
      </dsp:txXfrm>
    </dsp:sp>
    <dsp:sp modelId="{9744143A-6A43-459B-BA71-114FCBEDC7D7}">
      <dsp:nvSpPr>
        <dsp:cNvPr id="0" name=""/>
        <dsp:cNvSpPr/>
      </dsp:nvSpPr>
      <dsp:spPr>
        <a:xfrm>
          <a:off x="1392749" y="1316225"/>
          <a:ext cx="117715" cy="1981193"/>
        </a:xfrm>
        <a:custGeom>
          <a:avLst/>
          <a:gdLst/>
          <a:ahLst/>
          <a:cxnLst/>
          <a:rect l="0" t="0" r="0" b="0"/>
          <a:pathLst>
            <a:path>
              <a:moveTo>
                <a:pt x="0" y="0"/>
              </a:moveTo>
              <a:lnTo>
                <a:pt x="0" y="1981193"/>
              </a:lnTo>
              <a:lnTo>
                <a:pt x="117715" y="1981193"/>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35696E7-0E5E-493F-9846-D2778070BAC9}">
      <dsp:nvSpPr>
        <dsp:cNvPr id="0" name=""/>
        <dsp:cNvSpPr/>
      </dsp:nvSpPr>
      <dsp:spPr>
        <a:xfrm>
          <a:off x="1510465" y="3007791"/>
          <a:ext cx="831547" cy="579256"/>
        </a:xfrm>
        <a:prstGeom prst="roundRect">
          <a:avLst>
            <a:gd name="adj" fmla="val 10000"/>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Bell MT" panose="02020503060305020303" pitchFamily="18" charset="0"/>
            </a:rPr>
            <a:t>Power Systems (2 Periods) </a:t>
          </a:r>
        </a:p>
      </dsp:txBody>
      <dsp:txXfrm>
        <a:off x="1527431" y="3024757"/>
        <a:ext cx="797615" cy="545324"/>
      </dsp:txXfrm>
    </dsp:sp>
    <dsp:sp modelId="{6CF16DE8-0248-45F0-BEFF-F55546497F5F}">
      <dsp:nvSpPr>
        <dsp:cNvPr id="0" name=""/>
        <dsp:cNvSpPr/>
      </dsp:nvSpPr>
      <dsp:spPr>
        <a:xfrm>
          <a:off x="2485111" y="827099"/>
          <a:ext cx="1039434" cy="519717"/>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Bell MT" panose="02020503060305020303" pitchFamily="18" charset="0"/>
              <a:cs typeface="Aharoni" panose="02010803020104030203" pitchFamily="2" charset="-79"/>
            </a:rPr>
            <a:t>Agriscience</a:t>
          </a:r>
          <a:r>
            <a:rPr lang="en-US" sz="1600" kern="1200" dirty="0">
              <a:latin typeface="Aharoni" panose="02010803020104030203" pitchFamily="2" charset="-79"/>
              <a:cs typeface="Aharoni" panose="02010803020104030203" pitchFamily="2" charset="-79"/>
            </a:rPr>
            <a:t> </a:t>
          </a:r>
        </a:p>
      </dsp:txBody>
      <dsp:txXfrm>
        <a:off x="2500333" y="842321"/>
        <a:ext cx="1008990" cy="489273"/>
      </dsp:txXfrm>
    </dsp:sp>
    <dsp:sp modelId="{73381518-D792-44D5-8C93-DCDE4C42EB46}">
      <dsp:nvSpPr>
        <dsp:cNvPr id="0" name=""/>
        <dsp:cNvSpPr/>
      </dsp:nvSpPr>
      <dsp:spPr>
        <a:xfrm>
          <a:off x="2589055" y="1346816"/>
          <a:ext cx="220703" cy="276105"/>
        </a:xfrm>
        <a:custGeom>
          <a:avLst/>
          <a:gdLst/>
          <a:ahLst/>
          <a:cxnLst/>
          <a:rect l="0" t="0" r="0" b="0"/>
          <a:pathLst>
            <a:path>
              <a:moveTo>
                <a:pt x="0" y="0"/>
              </a:moveTo>
              <a:lnTo>
                <a:pt x="0" y="276105"/>
              </a:lnTo>
              <a:lnTo>
                <a:pt x="220703" y="276105"/>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349E224-197B-494E-9171-3AF09DCD400A}">
      <dsp:nvSpPr>
        <dsp:cNvPr id="0" name=""/>
        <dsp:cNvSpPr/>
      </dsp:nvSpPr>
      <dsp:spPr>
        <a:xfrm>
          <a:off x="2809758" y="1441264"/>
          <a:ext cx="831547" cy="363313"/>
        </a:xfrm>
        <a:prstGeom prst="roundRect">
          <a:avLst>
            <a:gd name="adj" fmla="val 10000"/>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Bell MT" panose="02020503060305020303" pitchFamily="18" charset="0"/>
            </a:rPr>
            <a:t>Ag Biology (*D)</a:t>
          </a:r>
        </a:p>
      </dsp:txBody>
      <dsp:txXfrm>
        <a:off x="2820399" y="1451905"/>
        <a:ext cx="810265" cy="342031"/>
      </dsp:txXfrm>
    </dsp:sp>
    <dsp:sp modelId="{76B42FDE-45D2-4F5B-A817-FA97647DB140}">
      <dsp:nvSpPr>
        <dsp:cNvPr id="0" name=""/>
        <dsp:cNvSpPr/>
      </dsp:nvSpPr>
      <dsp:spPr>
        <a:xfrm>
          <a:off x="2589055" y="1346816"/>
          <a:ext cx="220703" cy="859235"/>
        </a:xfrm>
        <a:custGeom>
          <a:avLst/>
          <a:gdLst/>
          <a:ahLst/>
          <a:cxnLst/>
          <a:rect l="0" t="0" r="0" b="0"/>
          <a:pathLst>
            <a:path>
              <a:moveTo>
                <a:pt x="0" y="0"/>
              </a:moveTo>
              <a:lnTo>
                <a:pt x="0" y="859235"/>
              </a:lnTo>
              <a:lnTo>
                <a:pt x="220703" y="859235"/>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7DC0087-F314-4D4E-A730-CF30D412EF67}">
      <dsp:nvSpPr>
        <dsp:cNvPr id="0" name=""/>
        <dsp:cNvSpPr/>
      </dsp:nvSpPr>
      <dsp:spPr>
        <a:xfrm>
          <a:off x="2809758" y="1934507"/>
          <a:ext cx="831547" cy="543089"/>
        </a:xfrm>
        <a:prstGeom prst="roundRect">
          <a:avLst>
            <a:gd name="adj" fmla="val 10000"/>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Bell MT" panose="02020503060305020303" pitchFamily="18" charset="0"/>
            </a:rPr>
            <a:t>Ag Chemistry (*D)</a:t>
          </a:r>
        </a:p>
      </dsp:txBody>
      <dsp:txXfrm>
        <a:off x="2825665" y="1950414"/>
        <a:ext cx="799733" cy="511275"/>
      </dsp:txXfrm>
    </dsp:sp>
    <dsp:sp modelId="{5F69CB1B-E29B-4BE6-8494-81800B43328F}">
      <dsp:nvSpPr>
        <dsp:cNvPr id="0" name=""/>
        <dsp:cNvSpPr/>
      </dsp:nvSpPr>
      <dsp:spPr>
        <a:xfrm>
          <a:off x="2589055" y="1346816"/>
          <a:ext cx="220703" cy="1520568"/>
        </a:xfrm>
        <a:custGeom>
          <a:avLst/>
          <a:gdLst/>
          <a:ahLst/>
          <a:cxnLst/>
          <a:rect l="0" t="0" r="0" b="0"/>
          <a:pathLst>
            <a:path>
              <a:moveTo>
                <a:pt x="0" y="0"/>
              </a:moveTo>
              <a:lnTo>
                <a:pt x="0" y="1520568"/>
              </a:lnTo>
              <a:lnTo>
                <a:pt x="220703" y="1520568"/>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9897C6F-4BCF-4386-8B46-27D17826891A}">
      <dsp:nvSpPr>
        <dsp:cNvPr id="0" name=""/>
        <dsp:cNvSpPr/>
      </dsp:nvSpPr>
      <dsp:spPr>
        <a:xfrm>
          <a:off x="2809758" y="2607526"/>
          <a:ext cx="831547" cy="519717"/>
        </a:xfrm>
        <a:prstGeom prst="roundRect">
          <a:avLst>
            <a:gd name="adj" fmla="val 10000"/>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Bell MT" panose="02020503060305020303" pitchFamily="18" charset="0"/>
            </a:rPr>
            <a:t>Ag Physics (*D)</a:t>
          </a:r>
          <a:endParaRPr lang="en-US" sz="1200" kern="1200" dirty="0"/>
        </a:p>
      </dsp:txBody>
      <dsp:txXfrm>
        <a:off x="2824980" y="2622748"/>
        <a:ext cx="801103" cy="489273"/>
      </dsp:txXfrm>
    </dsp:sp>
    <dsp:sp modelId="{28CE87E8-6511-4B34-A5A6-C6FD8AF585D1}">
      <dsp:nvSpPr>
        <dsp:cNvPr id="0" name=""/>
        <dsp:cNvSpPr/>
      </dsp:nvSpPr>
      <dsp:spPr>
        <a:xfrm>
          <a:off x="3901165" y="791618"/>
          <a:ext cx="1039434" cy="418071"/>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Bell MT" panose="02020503060305020303" pitchFamily="18" charset="0"/>
              <a:cs typeface="Aharoni" panose="02010803020104030203" pitchFamily="2" charset="-79"/>
            </a:rPr>
            <a:t>Animal Science </a:t>
          </a:r>
        </a:p>
      </dsp:txBody>
      <dsp:txXfrm>
        <a:off x="3913410" y="803863"/>
        <a:ext cx="1014944" cy="393581"/>
      </dsp:txXfrm>
    </dsp:sp>
    <dsp:sp modelId="{0CAFBBD9-5D70-48AA-883B-171A3B65C5B6}">
      <dsp:nvSpPr>
        <dsp:cNvPr id="0" name=""/>
        <dsp:cNvSpPr/>
      </dsp:nvSpPr>
      <dsp:spPr>
        <a:xfrm>
          <a:off x="4005108" y="1209689"/>
          <a:ext cx="103943" cy="373253"/>
        </a:xfrm>
        <a:custGeom>
          <a:avLst/>
          <a:gdLst/>
          <a:ahLst/>
          <a:cxnLst/>
          <a:rect l="0" t="0" r="0" b="0"/>
          <a:pathLst>
            <a:path>
              <a:moveTo>
                <a:pt x="0" y="0"/>
              </a:moveTo>
              <a:lnTo>
                <a:pt x="0" y="373253"/>
              </a:lnTo>
              <a:lnTo>
                <a:pt x="103943" y="373253"/>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29DC575-3745-43B4-9A15-3F2818DC25FB}">
      <dsp:nvSpPr>
        <dsp:cNvPr id="0" name=""/>
        <dsp:cNvSpPr/>
      </dsp:nvSpPr>
      <dsp:spPr>
        <a:xfrm>
          <a:off x="4109052" y="1339618"/>
          <a:ext cx="873931" cy="486647"/>
        </a:xfrm>
        <a:prstGeom prst="roundRect">
          <a:avLst>
            <a:gd name="adj" fmla="val 10000"/>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145" tIns="11430" rIns="17145" bIns="11430" numCol="1" spcCol="1270" anchor="ctr" anchorCtr="0">
          <a:noAutofit/>
        </a:bodyPr>
        <a:lstStyle/>
        <a:p>
          <a:pPr marL="0" lvl="0" indent="0" algn="ctr" defTabSz="400050">
            <a:lnSpc>
              <a:spcPct val="90000"/>
            </a:lnSpc>
            <a:spcBef>
              <a:spcPct val="0"/>
            </a:spcBef>
            <a:spcAft>
              <a:spcPct val="35000"/>
            </a:spcAft>
            <a:buNone/>
          </a:pPr>
          <a:r>
            <a:rPr lang="en-US" sz="900" kern="1200" dirty="0">
              <a:latin typeface="Bell MT" panose="02020503060305020303" pitchFamily="18" charset="0"/>
            </a:rPr>
            <a:t>Intro to Animal Agriculture (*G)</a:t>
          </a:r>
        </a:p>
      </dsp:txBody>
      <dsp:txXfrm>
        <a:off x="4123305" y="1353871"/>
        <a:ext cx="845425" cy="458141"/>
      </dsp:txXfrm>
    </dsp:sp>
    <dsp:sp modelId="{F01453CB-742F-4E50-BBFE-8AC6326C0DCF}">
      <dsp:nvSpPr>
        <dsp:cNvPr id="0" name=""/>
        <dsp:cNvSpPr/>
      </dsp:nvSpPr>
      <dsp:spPr>
        <a:xfrm>
          <a:off x="4005108" y="1209689"/>
          <a:ext cx="103943" cy="1006697"/>
        </a:xfrm>
        <a:custGeom>
          <a:avLst/>
          <a:gdLst/>
          <a:ahLst/>
          <a:cxnLst/>
          <a:rect l="0" t="0" r="0" b="0"/>
          <a:pathLst>
            <a:path>
              <a:moveTo>
                <a:pt x="0" y="0"/>
              </a:moveTo>
              <a:lnTo>
                <a:pt x="0" y="1006697"/>
              </a:lnTo>
              <a:lnTo>
                <a:pt x="103943" y="1006697"/>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8E32D08-F012-4EDB-858A-F501C7BF1F4D}">
      <dsp:nvSpPr>
        <dsp:cNvPr id="0" name=""/>
        <dsp:cNvSpPr/>
      </dsp:nvSpPr>
      <dsp:spPr>
        <a:xfrm>
          <a:off x="4109052" y="1956195"/>
          <a:ext cx="831547" cy="520382"/>
        </a:xfrm>
        <a:prstGeom prst="roundRect">
          <a:avLst>
            <a:gd name="adj" fmla="val 10000"/>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en-US" sz="1100" kern="1200" dirty="0">
              <a:latin typeface="Bell MT" panose="02020503060305020303" pitchFamily="18" charset="0"/>
            </a:rPr>
            <a:t>Small Animal Vet Care</a:t>
          </a:r>
        </a:p>
      </dsp:txBody>
      <dsp:txXfrm>
        <a:off x="4124293" y="1971436"/>
        <a:ext cx="801065" cy="489900"/>
      </dsp:txXfrm>
    </dsp:sp>
    <dsp:sp modelId="{DE5B0862-9E5E-4567-9054-27658A02D9AC}">
      <dsp:nvSpPr>
        <dsp:cNvPr id="0" name=""/>
        <dsp:cNvSpPr/>
      </dsp:nvSpPr>
      <dsp:spPr>
        <a:xfrm>
          <a:off x="4005108" y="1209689"/>
          <a:ext cx="103943" cy="1626538"/>
        </a:xfrm>
        <a:custGeom>
          <a:avLst/>
          <a:gdLst/>
          <a:ahLst/>
          <a:cxnLst/>
          <a:rect l="0" t="0" r="0" b="0"/>
          <a:pathLst>
            <a:path>
              <a:moveTo>
                <a:pt x="0" y="0"/>
              </a:moveTo>
              <a:lnTo>
                <a:pt x="0" y="1626538"/>
              </a:lnTo>
              <a:lnTo>
                <a:pt x="103943" y="1626538"/>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62A049E-462C-42BC-BAE4-818A02EE4E08}">
      <dsp:nvSpPr>
        <dsp:cNvPr id="0" name=""/>
        <dsp:cNvSpPr/>
      </dsp:nvSpPr>
      <dsp:spPr>
        <a:xfrm>
          <a:off x="4109052" y="2606507"/>
          <a:ext cx="831547" cy="459440"/>
        </a:xfrm>
        <a:prstGeom prst="roundRect">
          <a:avLst>
            <a:gd name="adj" fmla="val 10000"/>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en-US" sz="1100" kern="1200" dirty="0">
              <a:latin typeface="Bell MT" panose="02020503060305020303" pitchFamily="18" charset="0"/>
            </a:rPr>
            <a:t>Animal Science III (*G)</a:t>
          </a:r>
        </a:p>
      </dsp:txBody>
      <dsp:txXfrm>
        <a:off x="4122509" y="2619964"/>
        <a:ext cx="804633" cy="432526"/>
      </dsp:txXfrm>
    </dsp:sp>
    <dsp:sp modelId="{63D40A8A-7713-448E-8CE5-92054C828F33}">
      <dsp:nvSpPr>
        <dsp:cNvPr id="0" name=""/>
        <dsp:cNvSpPr/>
      </dsp:nvSpPr>
      <dsp:spPr>
        <a:xfrm>
          <a:off x="4005108" y="1209689"/>
          <a:ext cx="103943" cy="2273555"/>
        </a:xfrm>
        <a:custGeom>
          <a:avLst/>
          <a:gdLst/>
          <a:ahLst/>
          <a:cxnLst/>
          <a:rect l="0" t="0" r="0" b="0"/>
          <a:pathLst>
            <a:path>
              <a:moveTo>
                <a:pt x="0" y="0"/>
              </a:moveTo>
              <a:lnTo>
                <a:pt x="0" y="2273555"/>
              </a:lnTo>
              <a:lnTo>
                <a:pt x="103943" y="2273555"/>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DD8928D-E0CB-4CDB-A520-A9329DC486D2}">
      <dsp:nvSpPr>
        <dsp:cNvPr id="0" name=""/>
        <dsp:cNvSpPr/>
      </dsp:nvSpPr>
      <dsp:spPr>
        <a:xfrm>
          <a:off x="4109052" y="3195877"/>
          <a:ext cx="831547" cy="574734"/>
        </a:xfrm>
        <a:prstGeom prst="roundRect">
          <a:avLst>
            <a:gd name="adj" fmla="val 10000"/>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en-US" sz="1100" kern="1200" dirty="0">
              <a:latin typeface="Bell MT" panose="02020503060305020303" pitchFamily="18" charset="0"/>
            </a:rPr>
            <a:t>Veterinary Science         (2 Period) (*G)</a:t>
          </a:r>
        </a:p>
      </dsp:txBody>
      <dsp:txXfrm>
        <a:off x="4125885" y="3212710"/>
        <a:ext cx="797881" cy="541068"/>
      </dsp:txXfrm>
    </dsp:sp>
    <dsp:sp modelId="{02AA408A-C8F8-487B-A55A-2EB136CEF8AF}">
      <dsp:nvSpPr>
        <dsp:cNvPr id="0" name=""/>
        <dsp:cNvSpPr/>
      </dsp:nvSpPr>
      <dsp:spPr>
        <a:xfrm>
          <a:off x="5208087" y="782200"/>
          <a:ext cx="1113951" cy="418071"/>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Bell MT" panose="02020503060305020303" pitchFamily="18" charset="0"/>
              <a:cs typeface="Aharoni" panose="02010803020104030203" pitchFamily="2" charset="-79"/>
            </a:rPr>
            <a:t>Ornamental Horticulture </a:t>
          </a:r>
        </a:p>
      </dsp:txBody>
      <dsp:txXfrm>
        <a:off x="5220332" y="794445"/>
        <a:ext cx="1089461" cy="393581"/>
      </dsp:txXfrm>
    </dsp:sp>
    <dsp:sp modelId="{8183E1DC-4345-46A1-8825-B33CA19988BB}">
      <dsp:nvSpPr>
        <dsp:cNvPr id="0" name=""/>
        <dsp:cNvSpPr/>
      </dsp:nvSpPr>
      <dsp:spPr>
        <a:xfrm>
          <a:off x="5319483" y="1200271"/>
          <a:ext cx="103765" cy="323331"/>
        </a:xfrm>
        <a:custGeom>
          <a:avLst/>
          <a:gdLst/>
          <a:ahLst/>
          <a:cxnLst/>
          <a:rect l="0" t="0" r="0" b="0"/>
          <a:pathLst>
            <a:path>
              <a:moveTo>
                <a:pt x="0" y="0"/>
              </a:moveTo>
              <a:lnTo>
                <a:pt x="0" y="323331"/>
              </a:lnTo>
              <a:lnTo>
                <a:pt x="103765" y="323331"/>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554343B-8834-45FF-83CC-24CA668E67EF}">
      <dsp:nvSpPr>
        <dsp:cNvPr id="0" name=""/>
        <dsp:cNvSpPr/>
      </dsp:nvSpPr>
      <dsp:spPr>
        <a:xfrm>
          <a:off x="5423248" y="1339618"/>
          <a:ext cx="971156" cy="367970"/>
        </a:xfrm>
        <a:prstGeom prst="roundRect">
          <a:avLst>
            <a:gd name="adj" fmla="val 10000"/>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11175">
            <a:lnSpc>
              <a:spcPct val="90000"/>
            </a:lnSpc>
            <a:spcBef>
              <a:spcPct val="0"/>
            </a:spcBef>
            <a:spcAft>
              <a:spcPct val="35000"/>
            </a:spcAft>
            <a:buNone/>
          </a:pPr>
          <a:r>
            <a:rPr lang="en-US" sz="1150" kern="1200" dirty="0">
              <a:latin typeface="Bell MT" panose="02020503060305020303" pitchFamily="18" charset="0"/>
            </a:rPr>
            <a:t>Floral Design (*F)</a:t>
          </a:r>
        </a:p>
      </dsp:txBody>
      <dsp:txXfrm>
        <a:off x="5434025" y="1350395"/>
        <a:ext cx="949602" cy="346416"/>
      </dsp:txXfrm>
    </dsp:sp>
    <dsp:sp modelId="{E0D7CAA7-E654-48BA-8EB6-BAF1D87768F2}">
      <dsp:nvSpPr>
        <dsp:cNvPr id="0" name=""/>
        <dsp:cNvSpPr/>
      </dsp:nvSpPr>
      <dsp:spPr>
        <a:xfrm>
          <a:off x="5319483" y="1200271"/>
          <a:ext cx="103765" cy="839439"/>
        </a:xfrm>
        <a:custGeom>
          <a:avLst/>
          <a:gdLst/>
          <a:ahLst/>
          <a:cxnLst/>
          <a:rect l="0" t="0" r="0" b="0"/>
          <a:pathLst>
            <a:path>
              <a:moveTo>
                <a:pt x="0" y="0"/>
              </a:moveTo>
              <a:lnTo>
                <a:pt x="0" y="839439"/>
              </a:lnTo>
              <a:lnTo>
                <a:pt x="103765" y="839439"/>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C6D2287-2C46-44FD-8BC8-2ED6005F50BF}">
      <dsp:nvSpPr>
        <dsp:cNvPr id="0" name=""/>
        <dsp:cNvSpPr/>
      </dsp:nvSpPr>
      <dsp:spPr>
        <a:xfrm>
          <a:off x="5423248" y="1837518"/>
          <a:ext cx="971156" cy="404386"/>
        </a:xfrm>
        <a:prstGeom prst="roundRect">
          <a:avLst>
            <a:gd name="adj" fmla="val 10000"/>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145" tIns="11430" rIns="17145" bIns="11430" numCol="1" spcCol="1270" anchor="ctr" anchorCtr="0">
          <a:noAutofit/>
        </a:bodyPr>
        <a:lstStyle/>
        <a:p>
          <a:pPr marL="0" lvl="0" indent="0" algn="ctr" defTabSz="400050">
            <a:lnSpc>
              <a:spcPct val="90000"/>
            </a:lnSpc>
            <a:spcBef>
              <a:spcPct val="0"/>
            </a:spcBef>
            <a:spcAft>
              <a:spcPct val="35000"/>
            </a:spcAft>
            <a:buNone/>
          </a:pPr>
          <a:r>
            <a:rPr lang="en-US" sz="900" kern="1200" dirty="0">
              <a:latin typeface="Bell MT" panose="02020503060305020303" pitchFamily="18" charset="0"/>
            </a:rPr>
            <a:t>Advanced Floral Design</a:t>
          </a:r>
          <a:endParaRPr lang="en-US" sz="900" kern="1200" dirty="0"/>
        </a:p>
      </dsp:txBody>
      <dsp:txXfrm>
        <a:off x="5435092" y="1849362"/>
        <a:ext cx="947468" cy="380698"/>
      </dsp:txXfrm>
    </dsp:sp>
    <dsp:sp modelId="{0C27501A-44D5-4087-9331-9A344FCB9E02}">
      <dsp:nvSpPr>
        <dsp:cNvPr id="0" name=""/>
        <dsp:cNvSpPr/>
      </dsp:nvSpPr>
      <dsp:spPr>
        <a:xfrm>
          <a:off x="5319483" y="1200271"/>
          <a:ext cx="103765" cy="1355545"/>
        </a:xfrm>
        <a:custGeom>
          <a:avLst/>
          <a:gdLst/>
          <a:ahLst/>
          <a:cxnLst/>
          <a:rect l="0" t="0" r="0" b="0"/>
          <a:pathLst>
            <a:path>
              <a:moveTo>
                <a:pt x="0" y="0"/>
              </a:moveTo>
              <a:lnTo>
                <a:pt x="0" y="1355545"/>
              </a:lnTo>
              <a:lnTo>
                <a:pt x="103765" y="1355545"/>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4811C6A-E3B2-4950-BE1E-34B4DCC926A2}">
      <dsp:nvSpPr>
        <dsp:cNvPr id="0" name=""/>
        <dsp:cNvSpPr/>
      </dsp:nvSpPr>
      <dsp:spPr>
        <a:xfrm>
          <a:off x="5423248" y="2371834"/>
          <a:ext cx="1016924" cy="367965"/>
        </a:xfrm>
        <a:prstGeom prst="roundRect">
          <a:avLst>
            <a:gd name="adj" fmla="val 10000"/>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Bell MT" panose="02020503060305020303" pitchFamily="18" charset="0"/>
            </a:rPr>
            <a:t>Retail Floral </a:t>
          </a:r>
        </a:p>
      </dsp:txBody>
      <dsp:txXfrm>
        <a:off x="5434025" y="2382611"/>
        <a:ext cx="995370" cy="346411"/>
      </dsp:txXfrm>
    </dsp:sp>
    <dsp:sp modelId="{83D847E9-81E7-4A53-ACFA-C8F71ED43D1A}">
      <dsp:nvSpPr>
        <dsp:cNvPr id="0" name=""/>
        <dsp:cNvSpPr/>
      </dsp:nvSpPr>
      <dsp:spPr>
        <a:xfrm>
          <a:off x="6574268" y="791618"/>
          <a:ext cx="1039434" cy="418071"/>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Bell MT" panose="02020503060305020303" pitchFamily="18" charset="0"/>
              <a:cs typeface="Aharoni" panose="02010803020104030203" pitchFamily="2" charset="-79"/>
            </a:rPr>
            <a:t>Plant Science </a:t>
          </a:r>
        </a:p>
      </dsp:txBody>
      <dsp:txXfrm>
        <a:off x="6586513" y="803863"/>
        <a:ext cx="1014944" cy="393581"/>
      </dsp:txXfrm>
    </dsp:sp>
    <dsp:sp modelId="{9E8BE701-4473-4D0B-A1C2-535B138761E3}">
      <dsp:nvSpPr>
        <dsp:cNvPr id="0" name=""/>
        <dsp:cNvSpPr/>
      </dsp:nvSpPr>
      <dsp:spPr>
        <a:xfrm>
          <a:off x="6678212" y="1209689"/>
          <a:ext cx="103943" cy="332120"/>
        </a:xfrm>
        <a:custGeom>
          <a:avLst/>
          <a:gdLst/>
          <a:ahLst/>
          <a:cxnLst/>
          <a:rect l="0" t="0" r="0" b="0"/>
          <a:pathLst>
            <a:path>
              <a:moveTo>
                <a:pt x="0" y="0"/>
              </a:moveTo>
              <a:lnTo>
                <a:pt x="0" y="332120"/>
              </a:lnTo>
              <a:lnTo>
                <a:pt x="103943" y="332120"/>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79E5824-575F-49C5-B478-2BA545A763EB}">
      <dsp:nvSpPr>
        <dsp:cNvPr id="0" name=""/>
        <dsp:cNvSpPr/>
      </dsp:nvSpPr>
      <dsp:spPr>
        <a:xfrm>
          <a:off x="6782155" y="1339618"/>
          <a:ext cx="831547" cy="404381"/>
        </a:xfrm>
        <a:prstGeom prst="roundRect">
          <a:avLst>
            <a:gd name="adj" fmla="val 10000"/>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145" tIns="11430" rIns="17145" bIns="11430" numCol="1" spcCol="1270" anchor="ctr" anchorCtr="0">
          <a:noAutofit/>
        </a:bodyPr>
        <a:lstStyle/>
        <a:p>
          <a:pPr marL="0" lvl="0" indent="0" algn="ctr" defTabSz="400050">
            <a:lnSpc>
              <a:spcPct val="90000"/>
            </a:lnSpc>
            <a:spcBef>
              <a:spcPct val="0"/>
            </a:spcBef>
            <a:spcAft>
              <a:spcPct val="35000"/>
            </a:spcAft>
            <a:buNone/>
          </a:pPr>
          <a:r>
            <a:rPr lang="en-US" sz="900" kern="1200" dirty="0">
              <a:latin typeface="Bell MT" panose="02020503060305020303" pitchFamily="18" charset="0"/>
            </a:rPr>
            <a:t>The Art of Plant Science (*F)</a:t>
          </a:r>
        </a:p>
      </dsp:txBody>
      <dsp:txXfrm>
        <a:off x="6793999" y="1351462"/>
        <a:ext cx="807859" cy="380693"/>
      </dsp:txXfrm>
    </dsp:sp>
    <dsp:sp modelId="{EF1B466C-76EF-482D-B8F1-82EC946993D8}">
      <dsp:nvSpPr>
        <dsp:cNvPr id="0" name=""/>
        <dsp:cNvSpPr/>
      </dsp:nvSpPr>
      <dsp:spPr>
        <a:xfrm>
          <a:off x="6678212" y="1209689"/>
          <a:ext cx="103943" cy="889218"/>
        </a:xfrm>
        <a:custGeom>
          <a:avLst/>
          <a:gdLst/>
          <a:ahLst/>
          <a:cxnLst/>
          <a:rect l="0" t="0" r="0" b="0"/>
          <a:pathLst>
            <a:path>
              <a:moveTo>
                <a:pt x="0" y="0"/>
              </a:moveTo>
              <a:lnTo>
                <a:pt x="0" y="889218"/>
              </a:lnTo>
              <a:lnTo>
                <a:pt x="103943" y="889218"/>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749E307-6170-4DC5-8B62-F22D95D38C40}">
      <dsp:nvSpPr>
        <dsp:cNvPr id="0" name=""/>
        <dsp:cNvSpPr/>
      </dsp:nvSpPr>
      <dsp:spPr>
        <a:xfrm>
          <a:off x="6782155" y="1873929"/>
          <a:ext cx="831547" cy="449955"/>
        </a:xfrm>
        <a:prstGeom prst="roundRect">
          <a:avLst>
            <a:gd name="adj" fmla="val 10000"/>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en-US" sz="1100" kern="1200" dirty="0">
              <a:latin typeface="Bell MT" panose="02020503060305020303" pitchFamily="18" charset="0"/>
            </a:rPr>
            <a:t>Viticulture &amp; Crops (*G)</a:t>
          </a:r>
        </a:p>
      </dsp:txBody>
      <dsp:txXfrm>
        <a:off x="6795334" y="1887108"/>
        <a:ext cx="805189" cy="423597"/>
      </dsp:txXfrm>
    </dsp:sp>
    <dsp:sp modelId="{A2AE27EF-3308-4BB7-A362-5B2E4C10E30A}">
      <dsp:nvSpPr>
        <dsp:cNvPr id="0" name=""/>
        <dsp:cNvSpPr/>
      </dsp:nvSpPr>
      <dsp:spPr>
        <a:xfrm>
          <a:off x="6678212" y="1209689"/>
          <a:ext cx="103943" cy="1446318"/>
        </a:xfrm>
        <a:custGeom>
          <a:avLst/>
          <a:gdLst/>
          <a:ahLst/>
          <a:cxnLst/>
          <a:rect l="0" t="0" r="0" b="0"/>
          <a:pathLst>
            <a:path>
              <a:moveTo>
                <a:pt x="0" y="0"/>
              </a:moveTo>
              <a:lnTo>
                <a:pt x="0" y="1446318"/>
              </a:lnTo>
              <a:lnTo>
                <a:pt x="103943" y="1446318"/>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C1A36B7-467D-425C-A5A0-908E82EFF872}">
      <dsp:nvSpPr>
        <dsp:cNvPr id="0" name=""/>
        <dsp:cNvSpPr/>
      </dsp:nvSpPr>
      <dsp:spPr>
        <a:xfrm>
          <a:off x="6782155" y="2453814"/>
          <a:ext cx="831547" cy="404386"/>
        </a:xfrm>
        <a:prstGeom prst="roundRect">
          <a:avLst>
            <a:gd name="adj" fmla="val 10000"/>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Bell MT" panose="02020503060305020303" pitchFamily="18" charset="0"/>
            </a:rPr>
            <a:t>Crop Production </a:t>
          </a:r>
        </a:p>
      </dsp:txBody>
      <dsp:txXfrm>
        <a:off x="6793999" y="2465658"/>
        <a:ext cx="807859" cy="380698"/>
      </dsp:txXfrm>
    </dsp:sp>
    <dsp:sp modelId="{8C46EEC7-3B3F-41AF-84FC-ED2920E29E1D}">
      <dsp:nvSpPr>
        <dsp:cNvPr id="0" name=""/>
        <dsp:cNvSpPr/>
      </dsp:nvSpPr>
      <dsp:spPr>
        <a:xfrm>
          <a:off x="7873562" y="791618"/>
          <a:ext cx="1039434" cy="519717"/>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Bell MT" panose="02020503060305020303" pitchFamily="18" charset="0"/>
              <a:cs typeface="Aharoni" panose="02010803020104030203"/>
            </a:rPr>
            <a:t>Ag. Business</a:t>
          </a:r>
        </a:p>
      </dsp:txBody>
      <dsp:txXfrm>
        <a:off x="7888784" y="806840"/>
        <a:ext cx="1008990" cy="489273"/>
      </dsp:txXfrm>
    </dsp:sp>
    <dsp:sp modelId="{936F944C-16EA-4D4A-B5C0-0CF54E333F0D}">
      <dsp:nvSpPr>
        <dsp:cNvPr id="0" name=""/>
        <dsp:cNvSpPr/>
      </dsp:nvSpPr>
      <dsp:spPr>
        <a:xfrm>
          <a:off x="7977505" y="1311335"/>
          <a:ext cx="103943" cy="389788"/>
        </a:xfrm>
        <a:custGeom>
          <a:avLst/>
          <a:gdLst/>
          <a:ahLst/>
          <a:cxnLst/>
          <a:rect l="0" t="0" r="0" b="0"/>
          <a:pathLst>
            <a:path>
              <a:moveTo>
                <a:pt x="0" y="0"/>
              </a:moveTo>
              <a:lnTo>
                <a:pt x="0" y="389788"/>
              </a:lnTo>
              <a:lnTo>
                <a:pt x="103943" y="389788"/>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D33608F-0F10-41F5-91EF-EB318C585364}">
      <dsp:nvSpPr>
        <dsp:cNvPr id="0" name=""/>
        <dsp:cNvSpPr/>
      </dsp:nvSpPr>
      <dsp:spPr>
        <a:xfrm>
          <a:off x="8081449" y="1441264"/>
          <a:ext cx="831547" cy="519717"/>
        </a:xfrm>
        <a:prstGeom prst="roundRect">
          <a:avLst>
            <a:gd name="adj" fmla="val 10000"/>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kern="1200" dirty="0">
              <a:latin typeface="Bell MT" panose="02020503060305020303" pitchFamily="18" charset="0"/>
            </a:rPr>
            <a:t>Intro to Ag. Business + (*G)</a:t>
          </a:r>
        </a:p>
      </dsp:txBody>
      <dsp:txXfrm>
        <a:off x="8096671" y="1456486"/>
        <a:ext cx="801103" cy="489273"/>
      </dsp:txXfrm>
    </dsp:sp>
    <dsp:sp modelId="{DCD34B72-EAB7-410E-8F5F-89C49B34C89F}">
      <dsp:nvSpPr>
        <dsp:cNvPr id="0" name=""/>
        <dsp:cNvSpPr/>
      </dsp:nvSpPr>
      <dsp:spPr>
        <a:xfrm>
          <a:off x="7977505" y="1311335"/>
          <a:ext cx="103943" cy="1039434"/>
        </a:xfrm>
        <a:custGeom>
          <a:avLst/>
          <a:gdLst/>
          <a:ahLst/>
          <a:cxnLst/>
          <a:rect l="0" t="0" r="0" b="0"/>
          <a:pathLst>
            <a:path>
              <a:moveTo>
                <a:pt x="0" y="0"/>
              </a:moveTo>
              <a:lnTo>
                <a:pt x="0" y="1039434"/>
              </a:lnTo>
              <a:lnTo>
                <a:pt x="103943" y="1039434"/>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BCB7380-DD5C-418A-A452-D8E86800678A}">
      <dsp:nvSpPr>
        <dsp:cNvPr id="0" name=""/>
        <dsp:cNvSpPr/>
      </dsp:nvSpPr>
      <dsp:spPr>
        <a:xfrm>
          <a:off x="8081449" y="2090911"/>
          <a:ext cx="831547" cy="519717"/>
        </a:xfrm>
        <a:prstGeom prst="roundRect">
          <a:avLst>
            <a:gd name="adj" fmla="val 10000"/>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145" tIns="11430" rIns="17145" bIns="11430" numCol="1" spcCol="1270" anchor="ctr" anchorCtr="0">
          <a:noAutofit/>
        </a:bodyPr>
        <a:lstStyle/>
        <a:p>
          <a:pPr marL="0" lvl="0" indent="0" algn="ctr" defTabSz="400050">
            <a:lnSpc>
              <a:spcPct val="90000"/>
            </a:lnSpc>
            <a:spcBef>
              <a:spcPct val="0"/>
            </a:spcBef>
            <a:spcAft>
              <a:spcPct val="35000"/>
            </a:spcAft>
            <a:buNone/>
          </a:pPr>
          <a:r>
            <a:rPr lang="en-US" sz="900" kern="1200" dirty="0">
              <a:latin typeface="Bell MT" panose="02020503060305020303" pitchFamily="18" charset="0"/>
            </a:rPr>
            <a:t>Foundations of Money and Finance in Ag. Business +</a:t>
          </a:r>
        </a:p>
      </dsp:txBody>
      <dsp:txXfrm>
        <a:off x="8096671" y="2106133"/>
        <a:ext cx="801103" cy="489273"/>
      </dsp:txXfrm>
    </dsp:sp>
    <dsp:sp modelId="{64BADA30-EC9B-45F5-B04C-9127668C3FB5}">
      <dsp:nvSpPr>
        <dsp:cNvPr id="0" name=""/>
        <dsp:cNvSpPr/>
      </dsp:nvSpPr>
      <dsp:spPr>
        <a:xfrm>
          <a:off x="7977505" y="1311335"/>
          <a:ext cx="103943" cy="1778514"/>
        </a:xfrm>
        <a:custGeom>
          <a:avLst/>
          <a:gdLst/>
          <a:ahLst/>
          <a:cxnLst/>
          <a:rect l="0" t="0" r="0" b="0"/>
          <a:pathLst>
            <a:path>
              <a:moveTo>
                <a:pt x="0" y="0"/>
              </a:moveTo>
              <a:lnTo>
                <a:pt x="0" y="1778514"/>
              </a:lnTo>
              <a:lnTo>
                <a:pt x="103943" y="1778514"/>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508764E-5590-48FB-AE51-4B1009B7E1F1}">
      <dsp:nvSpPr>
        <dsp:cNvPr id="0" name=""/>
        <dsp:cNvSpPr/>
      </dsp:nvSpPr>
      <dsp:spPr>
        <a:xfrm>
          <a:off x="8081449" y="2740558"/>
          <a:ext cx="831547" cy="698583"/>
        </a:xfrm>
        <a:prstGeom prst="roundRect">
          <a:avLst>
            <a:gd name="adj" fmla="val 10000"/>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en-US" sz="1100" kern="1200" dirty="0">
              <a:latin typeface="Bell MT" panose="02020503060305020303" pitchFamily="18" charset="0"/>
            </a:rPr>
            <a:t>Ag. Econ (*G) and Government </a:t>
          </a:r>
          <a:r>
            <a:rPr lang="en-US" sz="1200" kern="1200" dirty="0">
              <a:latin typeface="Bell MT" panose="02020503060305020303" pitchFamily="18" charset="0"/>
            </a:rPr>
            <a:t>+(*A)</a:t>
          </a:r>
        </a:p>
      </dsp:txBody>
      <dsp:txXfrm>
        <a:off x="8101910" y="2761019"/>
        <a:ext cx="790625" cy="65766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A978CB-A88A-463D-89B4-ABD08644938D}">
      <dsp:nvSpPr>
        <dsp:cNvPr id="0" name=""/>
        <dsp:cNvSpPr/>
      </dsp:nvSpPr>
      <dsp:spPr>
        <a:xfrm>
          <a:off x="1583996" y="0"/>
          <a:ext cx="4680607" cy="570554"/>
        </a:xfrm>
        <a:prstGeom prst="roundRect">
          <a:avLst>
            <a:gd name="adj" fmla="val 10000"/>
          </a:avLst>
        </a:prstGeom>
        <a:solidFill>
          <a:schemeClr val="bg1">
            <a:alpha val="30000"/>
          </a:schemeClr>
        </a:solidFill>
        <a:ln w="25400" cap="flat" cmpd="sng" algn="ctr">
          <a:solidFill>
            <a:srgbClr val="00808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Aharoni" panose="02010803020104030203" pitchFamily="2" charset="-79"/>
              <a:cs typeface="Aharoni" panose="02010803020104030203" pitchFamily="2" charset="-79"/>
            </a:rPr>
            <a:t>Public Safety</a:t>
          </a:r>
        </a:p>
      </dsp:txBody>
      <dsp:txXfrm>
        <a:off x="1600707" y="16711"/>
        <a:ext cx="4647185" cy="537132"/>
      </dsp:txXfrm>
    </dsp:sp>
    <dsp:sp modelId="{BD820351-A7F5-4AF3-9F27-3DA89E59D6D8}">
      <dsp:nvSpPr>
        <dsp:cNvPr id="0" name=""/>
        <dsp:cNvSpPr/>
      </dsp:nvSpPr>
      <dsp:spPr>
        <a:xfrm>
          <a:off x="2052057" y="570554"/>
          <a:ext cx="468060" cy="457168"/>
        </a:xfrm>
        <a:custGeom>
          <a:avLst/>
          <a:gdLst/>
          <a:ahLst/>
          <a:cxnLst/>
          <a:rect l="0" t="0" r="0" b="0"/>
          <a:pathLst>
            <a:path>
              <a:moveTo>
                <a:pt x="0" y="0"/>
              </a:moveTo>
              <a:lnTo>
                <a:pt x="0" y="457168"/>
              </a:lnTo>
              <a:lnTo>
                <a:pt x="468060" y="457168"/>
              </a:lnTo>
            </a:path>
          </a:pathLst>
        </a:custGeom>
        <a:noFill/>
        <a:ln w="25400" cap="flat" cmpd="sng" algn="ctr">
          <a:solidFill>
            <a:srgbClr val="008080"/>
          </a:solidFill>
          <a:prstDash val="solid"/>
        </a:ln>
        <a:effectLst/>
      </dsp:spPr>
      <dsp:style>
        <a:lnRef idx="2">
          <a:scrgbClr r="0" g="0" b="0"/>
        </a:lnRef>
        <a:fillRef idx="0">
          <a:scrgbClr r="0" g="0" b="0"/>
        </a:fillRef>
        <a:effectRef idx="0">
          <a:scrgbClr r="0" g="0" b="0"/>
        </a:effectRef>
        <a:fontRef idx="minor"/>
      </dsp:style>
    </dsp:sp>
    <dsp:sp modelId="{C58C8325-A7E1-4360-93EE-11B5874F67BC}">
      <dsp:nvSpPr>
        <dsp:cNvPr id="0" name=""/>
        <dsp:cNvSpPr/>
      </dsp:nvSpPr>
      <dsp:spPr>
        <a:xfrm>
          <a:off x="2520117" y="782111"/>
          <a:ext cx="2770067" cy="491222"/>
        </a:xfrm>
        <a:prstGeom prst="roundRect">
          <a:avLst>
            <a:gd name="adj" fmla="val 10000"/>
          </a:avLst>
        </a:prstGeom>
        <a:solidFill>
          <a:schemeClr val="accent5">
            <a:lumMod val="20000"/>
            <a:lumOff val="80000"/>
          </a:schemeClr>
        </a:solidFill>
        <a:ln w="25400" cap="flat" cmpd="sng" algn="ctr">
          <a:solidFill>
            <a:schemeClr val="accent5">
              <a:lumMod val="5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Bell MT" panose="02020503060305020303" pitchFamily="18" charset="0"/>
            </a:rPr>
            <a:t>Introduction to Public Safety </a:t>
          </a:r>
        </a:p>
      </dsp:txBody>
      <dsp:txXfrm>
        <a:off x="2534504" y="796498"/>
        <a:ext cx="2741293" cy="462448"/>
      </dsp:txXfrm>
    </dsp:sp>
    <dsp:sp modelId="{402564F3-CD2F-442C-A5FF-1522B8C29C76}">
      <dsp:nvSpPr>
        <dsp:cNvPr id="0" name=""/>
        <dsp:cNvSpPr/>
      </dsp:nvSpPr>
      <dsp:spPr>
        <a:xfrm>
          <a:off x="2052057" y="570554"/>
          <a:ext cx="468060" cy="1159648"/>
        </a:xfrm>
        <a:custGeom>
          <a:avLst/>
          <a:gdLst/>
          <a:ahLst/>
          <a:cxnLst/>
          <a:rect l="0" t="0" r="0" b="0"/>
          <a:pathLst>
            <a:path>
              <a:moveTo>
                <a:pt x="0" y="0"/>
              </a:moveTo>
              <a:lnTo>
                <a:pt x="0" y="1159648"/>
              </a:lnTo>
              <a:lnTo>
                <a:pt x="468060" y="1159648"/>
              </a:lnTo>
            </a:path>
          </a:pathLst>
        </a:custGeom>
        <a:noFill/>
        <a:ln w="25400" cap="flat" cmpd="sng" algn="ctr">
          <a:solidFill>
            <a:srgbClr val="008080"/>
          </a:solidFill>
          <a:prstDash val="solid"/>
        </a:ln>
        <a:effectLst/>
      </dsp:spPr>
      <dsp:style>
        <a:lnRef idx="2">
          <a:scrgbClr r="0" g="0" b="0"/>
        </a:lnRef>
        <a:fillRef idx="0">
          <a:scrgbClr r="0" g="0" b="0"/>
        </a:fillRef>
        <a:effectRef idx="0">
          <a:scrgbClr r="0" g="0" b="0"/>
        </a:effectRef>
        <a:fontRef idx="minor"/>
      </dsp:style>
    </dsp:sp>
    <dsp:sp modelId="{C5EAD77D-293C-4B94-ACFC-056E11B590E5}">
      <dsp:nvSpPr>
        <dsp:cNvPr id="0" name=""/>
        <dsp:cNvSpPr/>
      </dsp:nvSpPr>
      <dsp:spPr>
        <a:xfrm>
          <a:off x="2520117" y="1484591"/>
          <a:ext cx="2760589" cy="491222"/>
        </a:xfrm>
        <a:prstGeom prst="roundRect">
          <a:avLst>
            <a:gd name="adj" fmla="val 10000"/>
          </a:avLst>
        </a:prstGeom>
        <a:solidFill>
          <a:schemeClr val="accent5">
            <a:lumMod val="20000"/>
            <a:lumOff val="80000"/>
          </a:schemeClr>
        </a:solidFill>
        <a:ln w="25400" cap="flat" cmpd="sng" algn="ctr">
          <a:solidFill>
            <a:schemeClr val="accent5">
              <a:lumMod val="5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Bell MT" panose="02020503060305020303" pitchFamily="18" charset="0"/>
            </a:rPr>
            <a:t>Forensic Biology (*D)</a:t>
          </a:r>
        </a:p>
      </dsp:txBody>
      <dsp:txXfrm>
        <a:off x="2534504" y="1498978"/>
        <a:ext cx="2731815" cy="462448"/>
      </dsp:txXfrm>
    </dsp:sp>
    <dsp:sp modelId="{386E1401-C508-4830-9D5C-36A61B446A0C}">
      <dsp:nvSpPr>
        <dsp:cNvPr id="0" name=""/>
        <dsp:cNvSpPr/>
      </dsp:nvSpPr>
      <dsp:spPr>
        <a:xfrm>
          <a:off x="2052057" y="570554"/>
          <a:ext cx="468060" cy="1862128"/>
        </a:xfrm>
        <a:custGeom>
          <a:avLst/>
          <a:gdLst/>
          <a:ahLst/>
          <a:cxnLst/>
          <a:rect l="0" t="0" r="0" b="0"/>
          <a:pathLst>
            <a:path>
              <a:moveTo>
                <a:pt x="0" y="0"/>
              </a:moveTo>
              <a:lnTo>
                <a:pt x="0" y="1862128"/>
              </a:lnTo>
              <a:lnTo>
                <a:pt x="468060" y="186212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5DB07DB-72CD-4498-897B-00C2ADDE664D}">
      <dsp:nvSpPr>
        <dsp:cNvPr id="0" name=""/>
        <dsp:cNvSpPr/>
      </dsp:nvSpPr>
      <dsp:spPr>
        <a:xfrm>
          <a:off x="2520117" y="2187071"/>
          <a:ext cx="2790483" cy="491222"/>
        </a:xfrm>
        <a:prstGeom prst="roundRect">
          <a:avLst>
            <a:gd name="adj" fmla="val 10000"/>
          </a:avLst>
        </a:prstGeom>
        <a:solidFill>
          <a:schemeClr val="accent5">
            <a:lumMod val="20000"/>
            <a:lumOff val="80000"/>
          </a:schemeClr>
        </a:solidFill>
        <a:ln w="25400" cap="flat" cmpd="sng" algn="ctr">
          <a:solidFill>
            <a:schemeClr val="accent5">
              <a:lumMod val="5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Bell MT" panose="02020503060305020303" pitchFamily="18" charset="0"/>
            </a:rPr>
            <a:t>Protective Services Academy (*G) </a:t>
          </a:r>
        </a:p>
      </dsp:txBody>
      <dsp:txXfrm>
        <a:off x="2534504" y="2201458"/>
        <a:ext cx="2761709" cy="462448"/>
      </dsp:txXfrm>
    </dsp:sp>
    <dsp:sp modelId="{7F5DEE86-3656-467D-91A2-A14A5B1192C1}">
      <dsp:nvSpPr>
        <dsp:cNvPr id="0" name=""/>
        <dsp:cNvSpPr/>
      </dsp:nvSpPr>
      <dsp:spPr>
        <a:xfrm>
          <a:off x="2052057" y="570554"/>
          <a:ext cx="468060" cy="2550471"/>
        </a:xfrm>
        <a:custGeom>
          <a:avLst/>
          <a:gdLst/>
          <a:ahLst/>
          <a:cxnLst/>
          <a:rect l="0" t="0" r="0" b="0"/>
          <a:pathLst>
            <a:path>
              <a:moveTo>
                <a:pt x="0" y="0"/>
              </a:moveTo>
              <a:lnTo>
                <a:pt x="0" y="2550471"/>
              </a:lnTo>
              <a:lnTo>
                <a:pt x="468060" y="2550471"/>
              </a:lnTo>
            </a:path>
          </a:pathLst>
        </a:custGeom>
        <a:noFill/>
        <a:ln w="25400" cap="flat" cmpd="sng" algn="ctr">
          <a:solidFill>
            <a:srgbClr val="008080"/>
          </a:solidFill>
          <a:prstDash val="solid"/>
        </a:ln>
        <a:effectLst/>
      </dsp:spPr>
      <dsp:style>
        <a:lnRef idx="2">
          <a:scrgbClr r="0" g="0" b="0"/>
        </a:lnRef>
        <a:fillRef idx="0">
          <a:scrgbClr r="0" g="0" b="0"/>
        </a:fillRef>
        <a:effectRef idx="0">
          <a:scrgbClr r="0" g="0" b="0"/>
        </a:effectRef>
        <a:fontRef idx="minor"/>
      </dsp:style>
    </dsp:sp>
    <dsp:sp modelId="{59263F33-176C-44CF-B5CF-149628AC35DB}">
      <dsp:nvSpPr>
        <dsp:cNvPr id="0" name=""/>
        <dsp:cNvSpPr/>
      </dsp:nvSpPr>
      <dsp:spPr>
        <a:xfrm>
          <a:off x="2520117" y="2889551"/>
          <a:ext cx="2749746" cy="462948"/>
        </a:xfrm>
        <a:prstGeom prst="roundRect">
          <a:avLst>
            <a:gd name="adj" fmla="val 10000"/>
          </a:avLst>
        </a:prstGeom>
        <a:solidFill>
          <a:schemeClr val="accent5">
            <a:lumMod val="20000"/>
            <a:lumOff val="80000"/>
          </a:schemeClr>
        </a:solidFill>
        <a:ln w="25400" cap="flat" cmpd="sng" algn="ctr">
          <a:solidFill>
            <a:schemeClr val="accent5">
              <a:lumMod val="5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Bell MT" panose="02020503060305020303" pitchFamily="18" charset="0"/>
            </a:rPr>
            <a:t>Criminal Justice + (2 Period)</a:t>
          </a:r>
        </a:p>
      </dsp:txBody>
      <dsp:txXfrm>
        <a:off x="2533676" y="2903110"/>
        <a:ext cx="2722628" cy="43583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A978CB-A88A-463D-89B4-ABD08644938D}">
      <dsp:nvSpPr>
        <dsp:cNvPr id="0" name=""/>
        <dsp:cNvSpPr/>
      </dsp:nvSpPr>
      <dsp:spPr>
        <a:xfrm>
          <a:off x="994940" y="0"/>
          <a:ext cx="5858719" cy="714162"/>
        </a:xfrm>
        <a:prstGeom prst="roundRect">
          <a:avLst>
            <a:gd name="adj" fmla="val 10000"/>
          </a:avLst>
        </a:prstGeom>
        <a:solidFill>
          <a:schemeClr val="bg1">
            <a:alpha val="30000"/>
          </a:schemeClr>
        </a:solidFill>
        <a:ln w="25400" cap="flat" cmpd="sng" algn="ctr">
          <a:solidFill>
            <a:srgbClr val="00808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Aharoni" panose="02010803020104030203" pitchFamily="2" charset="-79"/>
              <a:cs typeface="Aharoni" panose="02010803020104030203" pitchFamily="2" charset="-79"/>
            </a:rPr>
            <a:t>Public Safety</a:t>
          </a:r>
        </a:p>
      </dsp:txBody>
      <dsp:txXfrm>
        <a:off x="1015857" y="20917"/>
        <a:ext cx="5816885" cy="672328"/>
      </dsp:txXfrm>
    </dsp:sp>
    <dsp:sp modelId="{BD820351-A7F5-4AF3-9F27-3DA89E59D6D8}">
      <dsp:nvSpPr>
        <dsp:cNvPr id="0" name=""/>
        <dsp:cNvSpPr/>
      </dsp:nvSpPr>
      <dsp:spPr>
        <a:xfrm>
          <a:off x="1580812" y="714162"/>
          <a:ext cx="585871" cy="572239"/>
        </a:xfrm>
        <a:custGeom>
          <a:avLst/>
          <a:gdLst/>
          <a:ahLst/>
          <a:cxnLst/>
          <a:rect l="0" t="0" r="0" b="0"/>
          <a:pathLst>
            <a:path>
              <a:moveTo>
                <a:pt x="0" y="0"/>
              </a:moveTo>
              <a:lnTo>
                <a:pt x="0" y="572239"/>
              </a:lnTo>
              <a:lnTo>
                <a:pt x="585871" y="572239"/>
              </a:lnTo>
            </a:path>
          </a:pathLst>
        </a:custGeom>
        <a:noFill/>
        <a:ln w="25400" cap="flat" cmpd="sng" algn="ctr">
          <a:solidFill>
            <a:srgbClr val="008080"/>
          </a:solidFill>
          <a:prstDash val="solid"/>
        </a:ln>
        <a:effectLst/>
      </dsp:spPr>
      <dsp:style>
        <a:lnRef idx="2">
          <a:scrgbClr r="0" g="0" b="0"/>
        </a:lnRef>
        <a:fillRef idx="0">
          <a:scrgbClr r="0" g="0" b="0"/>
        </a:fillRef>
        <a:effectRef idx="0">
          <a:scrgbClr r="0" g="0" b="0"/>
        </a:effectRef>
        <a:fontRef idx="minor"/>
      </dsp:style>
    </dsp:sp>
    <dsp:sp modelId="{C58C8325-A7E1-4360-93EE-11B5874F67BC}">
      <dsp:nvSpPr>
        <dsp:cNvPr id="0" name=""/>
        <dsp:cNvSpPr/>
      </dsp:nvSpPr>
      <dsp:spPr>
        <a:xfrm>
          <a:off x="2166684" y="978970"/>
          <a:ext cx="3467295" cy="614864"/>
        </a:xfrm>
        <a:prstGeom prst="roundRect">
          <a:avLst>
            <a:gd name="adj" fmla="val 10000"/>
          </a:avLst>
        </a:prstGeom>
        <a:solidFill>
          <a:schemeClr val="accent5">
            <a:lumMod val="20000"/>
            <a:lumOff val="80000"/>
          </a:schemeClr>
        </a:solidFill>
        <a:ln w="25400" cap="flat" cmpd="sng" algn="ctr">
          <a:solidFill>
            <a:schemeClr val="accent5">
              <a:lumMod val="5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Bell MT" panose="02020503060305020303" pitchFamily="18" charset="0"/>
            </a:rPr>
            <a:t>Introduction to Public Safety </a:t>
          </a:r>
        </a:p>
      </dsp:txBody>
      <dsp:txXfrm>
        <a:off x="2184693" y="996979"/>
        <a:ext cx="3431277" cy="578846"/>
      </dsp:txXfrm>
    </dsp:sp>
    <dsp:sp modelId="{402564F3-CD2F-442C-A5FF-1522B8C29C76}">
      <dsp:nvSpPr>
        <dsp:cNvPr id="0" name=""/>
        <dsp:cNvSpPr/>
      </dsp:nvSpPr>
      <dsp:spPr>
        <a:xfrm>
          <a:off x="1580812" y="714162"/>
          <a:ext cx="585871" cy="1451533"/>
        </a:xfrm>
        <a:custGeom>
          <a:avLst/>
          <a:gdLst/>
          <a:ahLst/>
          <a:cxnLst/>
          <a:rect l="0" t="0" r="0" b="0"/>
          <a:pathLst>
            <a:path>
              <a:moveTo>
                <a:pt x="0" y="0"/>
              </a:moveTo>
              <a:lnTo>
                <a:pt x="0" y="1451533"/>
              </a:lnTo>
              <a:lnTo>
                <a:pt x="585871" y="1451533"/>
              </a:lnTo>
            </a:path>
          </a:pathLst>
        </a:custGeom>
        <a:noFill/>
        <a:ln w="25400" cap="flat" cmpd="sng" algn="ctr">
          <a:solidFill>
            <a:srgbClr val="008080"/>
          </a:solidFill>
          <a:prstDash val="solid"/>
        </a:ln>
        <a:effectLst/>
      </dsp:spPr>
      <dsp:style>
        <a:lnRef idx="2">
          <a:scrgbClr r="0" g="0" b="0"/>
        </a:lnRef>
        <a:fillRef idx="0">
          <a:scrgbClr r="0" g="0" b="0"/>
        </a:fillRef>
        <a:effectRef idx="0">
          <a:scrgbClr r="0" g="0" b="0"/>
        </a:effectRef>
        <a:fontRef idx="minor"/>
      </dsp:style>
    </dsp:sp>
    <dsp:sp modelId="{C5EAD77D-293C-4B94-ACFC-056E11B590E5}">
      <dsp:nvSpPr>
        <dsp:cNvPr id="0" name=""/>
        <dsp:cNvSpPr/>
      </dsp:nvSpPr>
      <dsp:spPr>
        <a:xfrm>
          <a:off x="2166684" y="1858264"/>
          <a:ext cx="3455432" cy="614864"/>
        </a:xfrm>
        <a:prstGeom prst="roundRect">
          <a:avLst>
            <a:gd name="adj" fmla="val 10000"/>
          </a:avLst>
        </a:prstGeom>
        <a:solidFill>
          <a:schemeClr val="accent5">
            <a:lumMod val="20000"/>
            <a:lumOff val="80000"/>
          </a:schemeClr>
        </a:solidFill>
        <a:ln w="25400" cap="flat" cmpd="sng" algn="ctr">
          <a:solidFill>
            <a:schemeClr val="accent5">
              <a:lumMod val="5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Bell MT" panose="02020503060305020303" pitchFamily="18" charset="0"/>
            </a:rPr>
            <a:t>Forensic Biology (*D)</a:t>
          </a:r>
        </a:p>
      </dsp:txBody>
      <dsp:txXfrm>
        <a:off x="2184693" y="1876273"/>
        <a:ext cx="3419414" cy="578846"/>
      </dsp:txXfrm>
    </dsp:sp>
    <dsp:sp modelId="{386E1401-C508-4830-9D5C-36A61B446A0C}">
      <dsp:nvSpPr>
        <dsp:cNvPr id="0" name=""/>
        <dsp:cNvSpPr/>
      </dsp:nvSpPr>
      <dsp:spPr>
        <a:xfrm>
          <a:off x="1580812" y="714162"/>
          <a:ext cx="585871" cy="2330828"/>
        </a:xfrm>
        <a:custGeom>
          <a:avLst/>
          <a:gdLst/>
          <a:ahLst/>
          <a:cxnLst/>
          <a:rect l="0" t="0" r="0" b="0"/>
          <a:pathLst>
            <a:path>
              <a:moveTo>
                <a:pt x="0" y="0"/>
              </a:moveTo>
              <a:lnTo>
                <a:pt x="0" y="2330828"/>
              </a:lnTo>
              <a:lnTo>
                <a:pt x="585871" y="233082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5DB07DB-72CD-4498-897B-00C2ADDE664D}">
      <dsp:nvSpPr>
        <dsp:cNvPr id="0" name=""/>
        <dsp:cNvSpPr/>
      </dsp:nvSpPr>
      <dsp:spPr>
        <a:xfrm>
          <a:off x="2166684" y="2737559"/>
          <a:ext cx="3492850" cy="614864"/>
        </a:xfrm>
        <a:prstGeom prst="roundRect">
          <a:avLst>
            <a:gd name="adj" fmla="val 10000"/>
          </a:avLst>
        </a:prstGeom>
        <a:solidFill>
          <a:schemeClr val="accent5">
            <a:lumMod val="20000"/>
            <a:lumOff val="80000"/>
          </a:schemeClr>
        </a:solidFill>
        <a:ln w="25400" cap="flat" cmpd="sng" algn="ctr">
          <a:solidFill>
            <a:schemeClr val="accent5">
              <a:lumMod val="5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Bell MT" panose="02020503060305020303" pitchFamily="18" charset="0"/>
            </a:rPr>
            <a:t>Protective Services Academy (*G) </a:t>
          </a:r>
        </a:p>
      </dsp:txBody>
      <dsp:txXfrm>
        <a:off x="2184693" y="2755568"/>
        <a:ext cx="3456832" cy="57884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96561-32D7-4C1C-9EE0-054C875306DC}">
      <dsp:nvSpPr>
        <dsp:cNvPr id="0" name=""/>
        <dsp:cNvSpPr/>
      </dsp:nvSpPr>
      <dsp:spPr>
        <a:xfrm>
          <a:off x="614108" y="45111"/>
          <a:ext cx="3065179" cy="1064121"/>
        </a:xfrm>
        <a:prstGeom prst="roundRect">
          <a:avLst>
            <a:gd name="adj" fmla="val 10000"/>
          </a:avLst>
        </a:prstGeom>
        <a:solidFill>
          <a:schemeClr val="bg1">
            <a:alpha val="30000"/>
          </a:schemeClr>
        </a:solidFill>
        <a:ln w="25400" cap="flat" cmpd="sng" algn="ctr">
          <a:solidFill>
            <a:schemeClr val="accent6">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Aharoni" panose="02010803020104030203" pitchFamily="2" charset="-79"/>
              <a:cs typeface="Aharoni" panose="02010803020104030203" pitchFamily="2" charset="-79"/>
            </a:rPr>
            <a:t>Automotive: Systems, Diagnostic, Service and Repair</a:t>
          </a:r>
        </a:p>
      </dsp:txBody>
      <dsp:txXfrm>
        <a:off x="645275" y="76278"/>
        <a:ext cx="3002845" cy="1001787"/>
      </dsp:txXfrm>
    </dsp:sp>
    <dsp:sp modelId="{E8DE8C1D-9692-439A-AA37-86AEE5AE4773}">
      <dsp:nvSpPr>
        <dsp:cNvPr id="0" name=""/>
        <dsp:cNvSpPr/>
      </dsp:nvSpPr>
      <dsp:spPr>
        <a:xfrm>
          <a:off x="920626" y="1109232"/>
          <a:ext cx="276181" cy="496008"/>
        </a:xfrm>
        <a:custGeom>
          <a:avLst/>
          <a:gdLst/>
          <a:ahLst/>
          <a:cxnLst/>
          <a:rect l="0" t="0" r="0" b="0"/>
          <a:pathLst>
            <a:path>
              <a:moveTo>
                <a:pt x="0" y="0"/>
              </a:moveTo>
              <a:lnTo>
                <a:pt x="0" y="496008"/>
              </a:lnTo>
              <a:lnTo>
                <a:pt x="276181" y="496008"/>
              </a:lnTo>
            </a:path>
          </a:pathLst>
        </a:custGeom>
        <a:noFill/>
        <a:ln w="25400" cap="flat" cmpd="sng" algn="ctr">
          <a:solidFill>
            <a:schemeClr val="accent6">
              <a:lumMod val="50000"/>
            </a:schemeClr>
          </a:solidFill>
          <a:prstDash val="solid"/>
        </a:ln>
        <a:effectLst/>
      </dsp:spPr>
      <dsp:style>
        <a:lnRef idx="2">
          <a:scrgbClr r="0" g="0" b="0"/>
        </a:lnRef>
        <a:fillRef idx="0">
          <a:scrgbClr r="0" g="0" b="0"/>
        </a:fillRef>
        <a:effectRef idx="0">
          <a:scrgbClr r="0" g="0" b="0"/>
        </a:effectRef>
        <a:fontRef idx="minor"/>
      </dsp:style>
    </dsp:sp>
    <dsp:sp modelId="{A39BA0A0-4A1E-4683-833B-C5F162E085D7}">
      <dsp:nvSpPr>
        <dsp:cNvPr id="0" name=""/>
        <dsp:cNvSpPr/>
      </dsp:nvSpPr>
      <dsp:spPr>
        <a:xfrm>
          <a:off x="1196808" y="1360141"/>
          <a:ext cx="2345305" cy="490198"/>
        </a:xfrm>
        <a:prstGeom prst="roundRect">
          <a:avLst>
            <a:gd name="adj" fmla="val 10000"/>
          </a:avLst>
        </a:prstGeom>
        <a:solidFill>
          <a:schemeClr val="accent6">
            <a:lumMod val="20000"/>
            <a:lumOff val="80000"/>
          </a:schemeClr>
        </a:solidFill>
        <a:ln w="25400" cap="flat" cmpd="sng" algn="ctr">
          <a:solidFill>
            <a:schemeClr val="accent6">
              <a:lumMod val="5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Bell MT" panose="02020503060305020303" pitchFamily="18" charset="0"/>
            </a:rPr>
            <a:t>Exploration of Transportation (*G)   </a:t>
          </a:r>
        </a:p>
      </dsp:txBody>
      <dsp:txXfrm>
        <a:off x="1211165" y="1374498"/>
        <a:ext cx="2316591" cy="461484"/>
      </dsp:txXfrm>
    </dsp:sp>
    <dsp:sp modelId="{90EA8DF4-9A99-4034-944E-B4C7883BF629}">
      <dsp:nvSpPr>
        <dsp:cNvPr id="0" name=""/>
        <dsp:cNvSpPr/>
      </dsp:nvSpPr>
      <dsp:spPr>
        <a:xfrm>
          <a:off x="920626" y="1109232"/>
          <a:ext cx="264995" cy="1308443"/>
        </a:xfrm>
        <a:custGeom>
          <a:avLst/>
          <a:gdLst/>
          <a:ahLst/>
          <a:cxnLst/>
          <a:rect l="0" t="0" r="0" b="0"/>
          <a:pathLst>
            <a:path>
              <a:moveTo>
                <a:pt x="0" y="0"/>
              </a:moveTo>
              <a:lnTo>
                <a:pt x="0" y="1308443"/>
              </a:lnTo>
              <a:lnTo>
                <a:pt x="264995" y="1308443"/>
              </a:lnTo>
            </a:path>
          </a:pathLst>
        </a:custGeom>
        <a:noFill/>
        <a:ln w="25400" cap="flat" cmpd="sng" algn="ctr">
          <a:solidFill>
            <a:schemeClr val="accent6">
              <a:lumMod val="50000"/>
            </a:schemeClr>
          </a:solidFill>
          <a:prstDash val="solid"/>
        </a:ln>
        <a:effectLst/>
      </dsp:spPr>
      <dsp:style>
        <a:lnRef idx="2">
          <a:scrgbClr r="0" g="0" b="0"/>
        </a:lnRef>
        <a:fillRef idx="0">
          <a:scrgbClr r="0" g="0" b="0"/>
        </a:fillRef>
        <a:effectRef idx="0">
          <a:scrgbClr r="0" g="0" b="0"/>
        </a:effectRef>
        <a:fontRef idx="minor"/>
      </dsp:style>
    </dsp:sp>
    <dsp:sp modelId="{F9854F84-FD8F-4F2A-A8A0-8131D2EFFDAB}">
      <dsp:nvSpPr>
        <dsp:cNvPr id="0" name=""/>
        <dsp:cNvSpPr/>
      </dsp:nvSpPr>
      <dsp:spPr>
        <a:xfrm>
          <a:off x="1185622" y="2087085"/>
          <a:ext cx="2345305" cy="661181"/>
        </a:xfrm>
        <a:prstGeom prst="roundRect">
          <a:avLst>
            <a:gd name="adj" fmla="val 10000"/>
          </a:avLst>
        </a:prstGeom>
        <a:solidFill>
          <a:schemeClr val="accent6">
            <a:lumMod val="20000"/>
            <a:lumOff val="80000"/>
          </a:schemeClr>
        </a:solidFill>
        <a:ln w="25400" cap="flat" cmpd="sng" algn="ctr">
          <a:solidFill>
            <a:schemeClr val="accent6">
              <a:lumMod val="5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Bell MT" panose="02020503060305020303" pitchFamily="18" charset="0"/>
              <a:cs typeface="Aharoni" panose="02010803020104030203" pitchFamily="2" charset="-79"/>
            </a:rPr>
            <a:t>Automotive Systems Technology (2 Period) # </a:t>
          </a:r>
        </a:p>
      </dsp:txBody>
      <dsp:txXfrm>
        <a:off x="1204987" y="2106450"/>
        <a:ext cx="2306575" cy="622451"/>
      </dsp:txXfrm>
    </dsp:sp>
    <dsp:sp modelId="{757F2CA6-1155-4E39-8011-68B0EFC2C34B}">
      <dsp:nvSpPr>
        <dsp:cNvPr id="0" name=""/>
        <dsp:cNvSpPr/>
      </dsp:nvSpPr>
      <dsp:spPr>
        <a:xfrm>
          <a:off x="920626" y="1109232"/>
          <a:ext cx="264995" cy="2150163"/>
        </a:xfrm>
        <a:custGeom>
          <a:avLst/>
          <a:gdLst/>
          <a:ahLst/>
          <a:cxnLst/>
          <a:rect l="0" t="0" r="0" b="0"/>
          <a:pathLst>
            <a:path>
              <a:moveTo>
                <a:pt x="0" y="0"/>
              </a:moveTo>
              <a:lnTo>
                <a:pt x="0" y="2150163"/>
              </a:lnTo>
              <a:lnTo>
                <a:pt x="264995" y="2150163"/>
              </a:lnTo>
            </a:path>
          </a:pathLst>
        </a:custGeom>
        <a:noFill/>
        <a:ln w="25400" cap="flat" cmpd="sng" algn="ctr">
          <a:solidFill>
            <a:schemeClr val="accent6">
              <a:lumMod val="50000"/>
            </a:schemeClr>
          </a:solidFill>
          <a:prstDash val="solid"/>
        </a:ln>
        <a:effectLst/>
      </dsp:spPr>
      <dsp:style>
        <a:lnRef idx="2">
          <a:scrgbClr r="0" g="0" b="0"/>
        </a:lnRef>
        <a:fillRef idx="0">
          <a:scrgbClr r="0" g="0" b="0"/>
        </a:fillRef>
        <a:effectRef idx="0">
          <a:scrgbClr r="0" g="0" b="0"/>
        </a:effectRef>
        <a:fontRef idx="minor"/>
      </dsp:style>
    </dsp:sp>
    <dsp:sp modelId="{44DC107E-8651-4D34-837A-5101B79E70C4}">
      <dsp:nvSpPr>
        <dsp:cNvPr id="0" name=""/>
        <dsp:cNvSpPr/>
      </dsp:nvSpPr>
      <dsp:spPr>
        <a:xfrm>
          <a:off x="1185622" y="3014296"/>
          <a:ext cx="2311492" cy="490198"/>
        </a:xfrm>
        <a:prstGeom prst="roundRect">
          <a:avLst>
            <a:gd name="adj" fmla="val 10000"/>
          </a:avLst>
        </a:prstGeom>
        <a:solidFill>
          <a:schemeClr val="accent6">
            <a:lumMod val="20000"/>
            <a:lumOff val="80000"/>
          </a:schemeClr>
        </a:solidFill>
        <a:ln w="25400" cap="flat" cmpd="sng" algn="ctr">
          <a:solidFill>
            <a:schemeClr val="accent6">
              <a:lumMod val="5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t>TBD</a:t>
          </a:r>
        </a:p>
      </dsp:txBody>
      <dsp:txXfrm>
        <a:off x="1199979" y="3028653"/>
        <a:ext cx="2282778" cy="461484"/>
      </dsp:txXfrm>
    </dsp:sp>
    <dsp:sp modelId="{67629BDF-B6C3-4ABA-8647-90F2C3043BC6}">
      <dsp:nvSpPr>
        <dsp:cNvPr id="0" name=""/>
        <dsp:cNvSpPr/>
      </dsp:nvSpPr>
      <dsp:spPr>
        <a:xfrm>
          <a:off x="4169826" y="706"/>
          <a:ext cx="2949913" cy="1064121"/>
        </a:xfrm>
        <a:prstGeom prst="roundRect">
          <a:avLst>
            <a:gd name="adj" fmla="val 10000"/>
          </a:avLst>
        </a:prstGeom>
        <a:solidFill>
          <a:schemeClr val="lt1">
            <a:hueOff val="0"/>
            <a:satOff val="0"/>
            <a:lumOff val="0"/>
            <a:alphaOff val="0"/>
          </a:schemeClr>
        </a:solidFill>
        <a:ln w="25400" cap="flat" cmpd="sng" algn="ctr">
          <a:solidFill>
            <a:schemeClr val="accent6">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Aharoni" panose="02010803020104030203" pitchFamily="2" charset="-79"/>
              <a:cs typeface="Aharoni" panose="02010803020104030203" pitchFamily="2" charset="-79"/>
            </a:rPr>
            <a:t>Heavy Truck: Systems, Diagnostic, Service and Repair</a:t>
          </a:r>
          <a:endParaRPr lang="en-US" sz="1800" b="1" kern="1200" dirty="0">
            <a:cs typeface="Aharoni" panose="02010803020104030203"/>
          </a:endParaRPr>
        </a:p>
      </dsp:txBody>
      <dsp:txXfrm>
        <a:off x="4200993" y="31873"/>
        <a:ext cx="2887579" cy="1001787"/>
      </dsp:txXfrm>
    </dsp:sp>
    <dsp:sp modelId="{AB87B763-08DF-48F2-A217-40572D8AD67C}">
      <dsp:nvSpPr>
        <dsp:cNvPr id="0" name=""/>
        <dsp:cNvSpPr/>
      </dsp:nvSpPr>
      <dsp:spPr>
        <a:xfrm>
          <a:off x="4464818" y="1064827"/>
          <a:ext cx="294991" cy="537317"/>
        </a:xfrm>
        <a:custGeom>
          <a:avLst/>
          <a:gdLst/>
          <a:ahLst/>
          <a:cxnLst/>
          <a:rect l="0" t="0" r="0" b="0"/>
          <a:pathLst>
            <a:path>
              <a:moveTo>
                <a:pt x="0" y="0"/>
              </a:moveTo>
              <a:lnTo>
                <a:pt x="0" y="537317"/>
              </a:lnTo>
              <a:lnTo>
                <a:pt x="294991" y="537317"/>
              </a:lnTo>
            </a:path>
          </a:pathLst>
        </a:custGeom>
        <a:noFill/>
        <a:ln w="25400" cap="flat" cmpd="sng" algn="ctr">
          <a:solidFill>
            <a:schemeClr val="accent6">
              <a:lumMod val="50000"/>
            </a:schemeClr>
          </a:solidFill>
          <a:prstDash val="solid"/>
        </a:ln>
        <a:effectLst/>
      </dsp:spPr>
      <dsp:style>
        <a:lnRef idx="2">
          <a:scrgbClr r="0" g="0" b="0"/>
        </a:lnRef>
        <a:fillRef idx="0">
          <a:scrgbClr r="0" g="0" b="0"/>
        </a:fillRef>
        <a:effectRef idx="0">
          <a:scrgbClr r="0" g="0" b="0"/>
        </a:effectRef>
        <a:fontRef idx="minor"/>
      </dsp:style>
    </dsp:sp>
    <dsp:sp modelId="{FF19711F-0536-4C0F-9AF1-FBDD77F415CA}">
      <dsp:nvSpPr>
        <dsp:cNvPr id="0" name=""/>
        <dsp:cNvSpPr/>
      </dsp:nvSpPr>
      <dsp:spPr>
        <a:xfrm>
          <a:off x="4759809" y="1330857"/>
          <a:ext cx="2587142" cy="542574"/>
        </a:xfrm>
        <a:prstGeom prst="roundRect">
          <a:avLst>
            <a:gd name="adj" fmla="val 10000"/>
          </a:avLst>
        </a:prstGeom>
        <a:solidFill>
          <a:schemeClr val="accent6">
            <a:lumMod val="20000"/>
            <a:lumOff val="80000"/>
            <a:alpha val="90000"/>
          </a:schemeClr>
        </a:solidFill>
        <a:ln w="25400" cap="flat" cmpd="sng" algn="ctr">
          <a:solidFill>
            <a:schemeClr val="accent6">
              <a:lumMod val="5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Bell MT" panose="02020503060305020303" pitchFamily="18" charset="0"/>
            </a:rPr>
            <a:t>Exploration of Transportation (*G)  </a:t>
          </a:r>
        </a:p>
      </dsp:txBody>
      <dsp:txXfrm>
        <a:off x="4775700" y="1346748"/>
        <a:ext cx="2555360" cy="510792"/>
      </dsp:txXfrm>
    </dsp:sp>
    <dsp:sp modelId="{6D5FEFB5-5D38-4AC1-83EC-92CD879B70C2}">
      <dsp:nvSpPr>
        <dsp:cNvPr id="0" name=""/>
        <dsp:cNvSpPr/>
      </dsp:nvSpPr>
      <dsp:spPr>
        <a:xfrm>
          <a:off x="4464818" y="1064827"/>
          <a:ext cx="294991" cy="1326932"/>
        </a:xfrm>
        <a:custGeom>
          <a:avLst/>
          <a:gdLst/>
          <a:ahLst/>
          <a:cxnLst/>
          <a:rect l="0" t="0" r="0" b="0"/>
          <a:pathLst>
            <a:path>
              <a:moveTo>
                <a:pt x="0" y="0"/>
              </a:moveTo>
              <a:lnTo>
                <a:pt x="0" y="1326932"/>
              </a:lnTo>
              <a:lnTo>
                <a:pt x="294991" y="1326932"/>
              </a:lnTo>
            </a:path>
          </a:pathLst>
        </a:custGeom>
        <a:noFill/>
        <a:ln w="25400" cap="flat" cmpd="sng" algn="ctr">
          <a:solidFill>
            <a:schemeClr val="accent6">
              <a:lumMod val="50000"/>
            </a:schemeClr>
          </a:solidFill>
          <a:prstDash val="solid"/>
        </a:ln>
        <a:effectLst/>
      </dsp:spPr>
      <dsp:style>
        <a:lnRef idx="2">
          <a:scrgbClr r="0" g="0" b="0"/>
        </a:lnRef>
        <a:fillRef idx="0">
          <a:scrgbClr r="0" g="0" b="0"/>
        </a:fillRef>
        <a:effectRef idx="0">
          <a:scrgbClr r="0" g="0" b="0"/>
        </a:effectRef>
        <a:fontRef idx="minor"/>
      </dsp:style>
    </dsp:sp>
    <dsp:sp modelId="{C27E7F15-8A00-407E-9318-73C1AC19AC3E}">
      <dsp:nvSpPr>
        <dsp:cNvPr id="0" name=""/>
        <dsp:cNvSpPr/>
      </dsp:nvSpPr>
      <dsp:spPr>
        <a:xfrm>
          <a:off x="4759809" y="2139461"/>
          <a:ext cx="2581881" cy="504595"/>
        </a:xfrm>
        <a:prstGeom prst="roundRect">
          <a:avLst>
            <a:gd name="adj" fmla="val 10000"/>
          </a:avLst>
        </a:prstGeom>
        <a:solidFill>
          <a:schemeClr val="accent6">
            <a:lumMod val="20000"/>
            <a:lumOff val="80000"/>
            <a:alpha val="90000"/>
          </a:schemeClr>
        </a:solidFill>
        <a:ln w="25400" cap="flat" cmpd="sng" algn="ctr">
          <a:solidFill>
            <a:schemeClr val="accent6">
              <a:lumMod val="5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Bell MT" panose="02020503060305020303" pitchFamily="18" charset="0"/>
              <a:cs typeface="Aharoni" panose="02010803020104030203" pitchFamily="2" charset="-79"/>
            </a:rPr>
            <a:t>Medium/Heavy Truck Repair I</a:t>
          </a:r>
        </a:p>
      </dsp:txBody>
      <dsp:txXfrm>
        <a:off x="4774588" y="2154240"/>
        <a:ext cx="2552323" cy="475037"/>
      </dsp:txXfrm>
    </dsp:sp>
    <dsp:sp modelId="{05B5527E-1FA5-4C44-9D35-6FCB6A1CA379}">
      <dsp:nvSpPr>
        <dsp:cNvPr id="0" name=""/>
        <dsp:cNvSpPr/>
      </dsp:nvSpPr>
      <dsp:spPr>
        <a:xfrm>
          <a:off x="4464818" y="1064827"/>
          <a:ext cx="294991" cy="2111269"/>
        </a:xfrm>
        <a:custGeom>
          <a:avLst/>
          <a:gdLst/>
          <a:ahLst/>
          <a:cxnLst/>
          <a:rect l="0" t="0" r="0" b="0"/>
          <a:pathLst>
            <a:path>
              <a:moveTo>
                <a:pt x="0" y="0"/>
              </a:moveTo>
              <a:lnTo>
                <a:pt x="0" y="2111269"/>
              </a:lnTo>
              <a:lnTo>
                <a:pt x="294991" y="2111269"/>
              </a:lnTo>
            </a:path>
          </a:pathLst>
        </a:custGeom>
        <a:noFill/>
        <a:ln w="25400" cap="flat" cmpd="sng" algn="ctr">
          <a:solidFill>
            <a:schemeClr val="accent6">
              <a:lumMod val="50000"/>
            </a:schemeClr>
          </a:solidFill>
          <a:prstDash val="solid"/>
        </a:ln>
        <a:effectLst/>
      </dsp:spPr>
      <dsp:style>
        <a:lnRef idx="2">
          <a:scrgbClr r="0" g="0" b="0"/>
        </a:lnRef>
        <a:fillRef idx="0">
          <a:scrgbClr r="0" g="0" b="0"/>
        </a:fillRef>
        <a:effectRef idx="0">
          <a:scrgbClr r="0" g="0" b="0"/>
        </a:effectRef>
        <a:fontRef idx="minor"/>
      </dsp:style>
    </dsp:sp>
    <dsp:sp modelId="{E04DBA79-5F20-4F0D-BC28-A53A2B946130}">
      <dsp:nvSpPr>
        <dsp:cNvPr id="0" name=""/>
        <dsp:cNvSpPr/>
      </dsp:nvSpPr>
      <dsp:spPr>
        <a:xfrm>
          <a:off x="4759809" y="2910087"/>
          <a:ext cx="2592403" cy="532017"/>
        </a:xfrm>
        <a:prstGeom prst="roundRect">
          <a:avLst>
            <a:gd name="adj" fmla="val 10000"/>
          </a:avLst>
        </a:prstGeom>
        <a:solidFill>
          <a:schemeClr val="accent6">
            <a:lumMod val="20000"/>
            <a:lumOff val="80000"/>
            <a:alpha val="90000"/>
          </a:schemeClr>
        </a:solidFill>
        <a:ln w="25400" cap="flat" cmpd="sng" algn="ctr">
          <a:solidFill>
            <a:schemeClr val="accent6">
              <a:lumMod val="5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b="0" i="0" u="none" kern="1200" dirty="0">
              <a:latin typeface="Bell MT" panose="02020503060305020303" pitchFamily="18" charset="0"/>
            </a:rPr>
            <a:t>Advanced Heavy-Medium Truck</a:t>
          </a:r>
        </a:p>
        <a:p>
          <a:pPr marL="0" lvl="0" indent="0" algn="ctr" defTabSz="622300">
            <a:lnSpc>
              <a:spcPct val="90000"/>
            </a:lnSpc>
            <a:spcBef>
              <a:spcPct val="0"/>
            </a:spcBef>
            <a:spcAft>
              <a:spcPct val="35000"/>
            </a:spcAft>
            <a:buNone/>
          </a:pPr>
          <a:r>
            <a:rPr lang="en-US" sz="1400" b="0" i="0" u="none" kern="1200" dirty="0">
              <a:latin typeface="Bell MT" panose="02020503060305020303" pitchFamily="18" charset="0"/>
            </a:rPr>
            <a:t>(2 Period)</a:t>
          </a:r>
          <a:endParaRPr lang="en-US" sz="1400" b="0" kern="1200" dirty="0">
            <a:latin typeface="Bell MT" panose="02020503060305020303" pitchFamily="18" charset="0"/>
          </a:endParaRPr>
        </a:p>
      </dsp:txBody>
      <dsp:txXfrm>
        <a:off x="4775391" y="2925669"/>
        <a:ext cx="2561239" cy="50085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A978CB-A88A-463D-89B4-ABD08644938D}">
      <dsp:nvSpPr>
        <dsp:cNvPr id="0" name=""/>
        <dsp:cNvSpPr/>
      </dsp:nvSpPr>
      <dsp:spPr>
        <a:xfrm>
          <a:off x="760237" y="265"/>
          <a:ext cx="2129540" cy="512271"/>
        </a:xfrm>
        <a:prstGeom prst="roundRect">
          <a:avLst>
            <a:gd name="adj" fmla="val 10000"/>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haroni" panose="02010803020104030203" pitchFamily="2" charset="-79"/>
              <a:cs typeface="Aharoni" panose="02010803020104030203" pitchFamily="2" charset="-79"/>
            </a:rPr>
            <a:t>Production and Managerial Arts</a:t>
          </a:r>
        </a:p>
      </dsp:txBody>
      <dsp:txXfrm>
        <a:off x="775241" y="15269"/>
        <a:ext cx="2099532" cy="482263"/>
      </dsp:txXfrm>
    </dsp:sp>
    <dsp:sp modelId="{078C02F3-EEFE-4550-956C-528F9845BD6C}">
      <dsp:nvSpPr>
        <dsp:cNvPr id="0" name=""/>
        <dsp:cNvSpPr/>
      </dsp:nvSpPr>
      <dsp:spPr>
        <a:xfrm>
          <a:off x="973191" y="512536"/>
          <a:ext cx="212954" cy="434708"/>
        </a:xfrm>
        <a:custGeom>
          <a:avLst/>
          <a:gdLst/>
          <a:ahLst/>
          <a:cxnLst/>
          <a:rect l="0" t="0" r="0" b="0"/>
          <a:pathLst>
            <a:path>
              <a:moveTo>
                <a:pt x="0" y="0"/>
              </a:moveTo>
              <a:lnTo>
                <a:pt x="0" y="434708"/>
              </a:lnTo>
              <a:lnTo>
                <a:pt x="212954" y="434708"/>
              </a:lnTo>
            </a:path>
          </a:pathLst>
        </a:custGeom>
        <a:noFill/>
        <a:ln w="25400" cap="flat" cmpd="sng" algn="ctr">
          <a:solidFill>
            <a:schemeClr val="accent4">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EF8BCDF-2212-4710-8D0E-7A2C02AC7684}">
      <dsp:nvSpPr>
        <dsp:cNvPr id="0" name=""/>
        <dsp:cNvSpPr/>
      </dsp:nvSpPr>
      <dsp:spPr>
        <a:xfrm>
          <a:off x="1186145" y="778729"/>
          <a:ext cx="1703632" cy="337031"/>
        </a:xfrm>
        <a:prstGeom prst="roundRect">
          <a:avLst>
            <a:gd name="adj" fmla="val 10000"/>
          </a:avLst>
        </a:prstGeom>
        <a:solidFill>
          <a:schemeClr val="accent4">
            <a:alpha val="90000"/>
            <a:tint val="4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ts val="0"/>
            </a:spcAft>
            <a:buNone/>
          </a:pPr>
          <a:r>
            <a:rPr lang="en-US" sz="1200" kern="1200" dirty="0">
              <a:latin typeface="Bell MT" panose="02020503060305020303" pitchFamily="18" charset="0"/>
            </a:rPr>
            <a:t>Theatre Arts I (*F)</a:t>
          </a:r>
        </a:p>
      </dsp:txBody>
      <dsp:txXfrm>
        <a:off x="1196016" y="788600"/>
        <a:ext cx="1683890" cy="317289"/>
      </dsp:txXfrm>
    </dsp:sp>
    <dsp:sp modelId="{402564F3-CD2F-442C-A5FF-1522B8C29C76}">
      <dsp:nvSpPr>
        <dsp:cNvPr id="0" name=""/>
        <dsp:cNvSpPr/>
      </dsp:nvSpPr>
      <dsp:spPr>
        <a:xfrm>
          <a:off x="973191" y="512536"/>
          <a:ext cx="212954" cy="1060069"/>
        </a:xfrm>
        <a:custGeom>
          <a:avLst/>
          <a:gdLst/>
          <a:ahLst/>
          <a:cxnLst/>
          <a:rect l="0" t="0" r="0" b="0"/>
          <a:pathLst>
            <a:path>
              <a:moveTo>
                <a:pt x="0" y="0"/>
              </a:moveTo>
              <a:lnTo>
                <a:pt x="0" y="1060069"/>
              </a:lnTo>
              <a:lnTo>
                <a:pt x="212954" y="1060069"/>
              </a:lnTo>
            </a:path>
          </a:pathLst>
        </a:custGeom>
        <a:noFill/>
        <a:ln w="25400" cap="flat" cmpd="sng" algn="ctr">
          <a:solidFill>
            <a:schemeClr val="accent4">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EAD77D-293C-4B94-ACFC-056E11B590E5}">
      <dsp:nvSpPr>
        <dsp:cNvPr id="0" name=""/>
        <dsp:cNvSpPr/>
      </dsp:nvSpPr>
      <dsp:spPr>
        <a:xfrm>
          <a:off x="1186145" y="1381953"/>
          <a:ext cx="1703632" cy="381304"/>
        </a:xfrm>
        <a:prstGeom prst="roundRect">
          <a:avLst>
            <a:gd name="adj" fmla="val 10000"/>
          </a:avLst>
        </a:prstGeom>
        <a:solidFill>
          <a:schemeClr val="accent4">
            <a:alpha val="90000"/>
            <a:tint val="4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Bell MT" panose="02020503060305020303" pitchFamily="18" charset="0"/>
            </a:rPr>
            <a:t>Theater Technology (*F)</a:t>
          </a:r>
        </a:p>
      </dsp:txBody>
      <dsp:txXfrm>
        <a:off x="1197313" y="1393121"/>
        <a:ext cx="1681296" cy="358968"/>
      </dsp:txXfrm>
    </dsp:sp>
    <dsp:sp modelId="{83850040-E816-4D3A-89E0-EDD0824EECEC}">
      <dsp:nvSpPr>
        <dsp:cNvPr id="0" name=""/>
        <dsp:cNvSpPr/>
      </dsp:nvSpPr>
      <dsp:spPr>
        <a:xfrm>
          <a:off x="973191" y="512536"/>
          <a:ext cx="212954" cy="1723868"/>
        </a:xfrm>
        <a:custGeom>
          <a:avLst/>
          <a:gdLst/>
          <a:ahLst/>
          <a:cxnLst/>
          <a:rect l="0" t="0" r="0" b="0"/>
          <a:pathLst>
            <a:path>
              <a:moveTo>
                <a:pt x="0" y="0"/>
              </a:moveTo>
              <a:lnTo>
                <a:pt x="0" y="1723868"/>
              </a:lnTo>
              <a:lnTo>
                <a:pt x="212954" y="1723868"/>
              </a:lnTo>
            </a:path>
          </a:pathLst>
        </a:custGeom>
        <a:noFill/>
        <a:ln w="25400" cap="flat" cmpd="sng" algn="ctr">
          <a:solidFill>
            <a:schemeClr val="accent4">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EB2F6EA-7A3D-4AA2-91B4-DFC25F3B2FB1}">
      <dsp:nvSpPr>
        <dsp:cNvPr id="0" name=""/>
        <dsp:cNvSpPr/>
      </dsp:nvSpPr>
      <dsp:spPr>
        <a:xfrm>
          <a:off x="1186145" y="2029451"/>
          <a:ext cx="1703632" cy="413908"/>
        </a:xfrm>
        <a:prstGeom prst="roundRect">
          <a:avLst>
            <a:gd name="adj" fmla="val 10000"/>
          </a:avLst>
        </a:prstGeom>
        <a:solidFill>
          <a:schemeClr val="accent4">
            <a:alpha val="90000"/>
            <a:tint val="4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Bell MT" panose="02020503060305020303" pitchFamily="18" charset="0"/>
            </a:rPr>
            <a:t>Theater Production (2 Periods) (*F) </a:t>
          </a:r>
        </a:p>
      </dsp:txBody>
      <dsp:txXfrm>
        <a:off x="1198268" y="2041574"/>
        <a:ext cx="1679386" cy="389662"/>
      </dsp:txXfrm>
    </dsp:sp>
    <dsp:sp modelId="{16E10C4B-FAF7-4A0F-A9AF-5BEB001F67D6}">
      <dsp:nvSpPr>
        <dsp:cNvPr id="0" name=""/>
        <dsp:cNvSpPr/>
      </dsp:nvSpPr>
      <dsp:spPr>
        <a:xfrm>
          <a:off x="3722874" y="265"/>
          <a:ext cx="2129540" cy="512271"/>
        </a:xfrm>
        <a:prstGeom prst="roundRect">
          <a:avLst>
            <a:gd name="adj" fmla="val 10000"/>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haroni" panose="02010803020104030203" pitchFamily="2" charset="-79"/>
              <a:cs typeface="Aharoni" panose="02010803020104030203" pitchFamily="2" charset="-79"/>
            </a:rPr>
            <a:t>Performing Arts</a:t>
          </a:r>
        </a:p>
      </dsp:txBody>
      <dsp:txXfrm>
        <a:off x="3737878" y="15269"/>
        <a:ext cx="2099532" cy="482263"/>
      </dsp:txXfrm>
    </dsp:sp>
    <dsp:sp modelId="{03E8CABF-F193-4CC7-8FF8-056D687221FB}">
      <dsp:nvSpPr>
        <dsp:cNvPr id="0" name=""/>
        <dsp:cNvSpPr/>
      </dsp:nvSpPr>
      <dsp:spPr>
        <a:xfrm>
          <a:off x="3935828" y="512536"/>
          <a:ext cx="212949" cy="500218"/>
        </a:xfrm>
        <a:custGeom>
          <a:avLst/>
          <a:gdLst/>
          <a:ahLst/>
          <a:cxnLst/>
          <a:rect l="0" t="0" r="0" b="0"/>
          <a:pathLst>
            <a:path>
              <a:moveTo>
                <a:pt x="0" y="0"/>
              </a:moveTo>
              <a:lnTo>
                <a:pt x="0" y="500218"/>
              </a:lnTo>
              <a:lnTo>
                <a:pt x="212949" y="500218"/>
              </a:lnTo>
            </a:path>
          </a:pathLst>
        </a:custGeom>
        <a:noFill/>
        <a:ln w="25400" cap="flat" cmpd="sng" algn="ctr">
          <a:solidFill>
            <a:schemeClr val="accent4">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397D4DB-79EC-4CEA-AFD8-63FA3F105115}">
      <dsp:nvSpPr>
        <dsp:cNvPr id="0" name=""/>
        <dsp:cNvSpPr/>
      </dsp:nvSpPr>
      <dsp:spPr>
        <a:xfrm>
          <a:off x="4148778" y="778729"/>
          <a:ext cx="1703632" cy="468051"/>
        </a:xfrm>
        <a:prstGeom prst="roundRect">
          <a:avLst>
            <a:gd name="adj" fmla="val 10000"/>
          </a:avLst>
        </a:prstGeom>
        <a:solidFill>
          <a:schemeClr val="accent4">
            <a:alpha val="90000"/>
            <a:tint val="4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ts val="0"/>
            </a:spcAft>
            <a:buNone/>
          </a:pPr>
          <a:r>
            <a:rPr lang="en-US" sz="1200" kern="1200" dirty="0">
              <a:latin typeface="Bell MT" panose="02020503060305020303" pitchFamily="18" charset="0"/>
            </a:rPr>
            <a:t>Theatre Arts I (*F)</a:t>
          </a:r>
        </a:p>
      </dsp:txBody>
      <dsp:txXfrm>
        <a:off x="4162487" y="792438"/>
        <a:ext cx="1676214" cy="440633"/>
      </dsp:txXfrm>
    </dsp:sp>
    <dsp:sp modelId="{D421F286-A95A-41FF-A61B-BC02A17CCAAF}">
      <dsp:nvSpPr>
        <dsp:cNvPr id="0" name=""/>
        <dsp:cNvSpPr/>
      </dsp:nvSpPr>
      <dsp:spPr>
        <a:xfrm>
          <a:off x="3935828" y="512536"/>
          <a:ext cx="212949" cy="1210734"/>
        </a:xfrm>
        <a:custGeom>
          <a:avLst/>
          <a:gdLst/>
          <a:ahLst/>
          <a:cxnLst/>
          <a:rect l="0" t="0" r="0" b="0"/>
          <a:pathLst>
            <a:path>
              <a:moveTo>
                <a:pt x="0" y="0"/>
              </a:moveTo>
              <a:lnTo>
                <a:pt x="0" y="1210734"/>
              </a:lnTo>
              <a:lnTo>
                <a:pt x="212949" y="1210734"/>
              </a:lnTo>
            </a:path>
          </a:pathLst>
        </a:custGeom>
        <a:noFill/>
        <a:ln w="25400" cap="flat" cmpd="sng" algn="ctr">
          <a:solidFill>
            <a:schemeClr val="accent4">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C4B1EE3-FD5D-48E3-9B15-958792DACAAE}">
      <dsp:nvSpPr>
        <dsp:cNvPr id="0" name=""/>
        <dsp:cNvSpPr/>
      </dsp:nvSpPr>
      <dsp:spPr>
        <a:xfrm>
          <a:off x="4148778" y="1512973"/>
          <a:ext cx="1703632" cy="420594"/>
        </a:xfrm>
        <a:prstGeom prst="roundRect">
          <a:avLst>
            <a:gd name="adj" fmla="val 10000"/>
          </a:avLst>
        </a:prstGeom>
        <a:solidFill>
          <a:schemeClr val="accent4">
            <a:alpha val="90000"/>
            <a:tint val="4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Bell MT" panose="02020503060305020303" pitchFamily="18" charset="0"/>
            </a:rPr>
            <a:t>Theatre Arts II (*F)</a:t>
          </a:r>
          <a:endParaRPr lang="en-US" sz="1200" kern="1200" dirty="0"/>
        </a:p>
      </dsp:txBody>
      <dsp:txXfrm>
        <a:off x="4161097" y="1525292"/>
        <a:ext cx="1678994" cy="395956"/>
      </dsp:txXfrm>
    </dsp:sp>
    <dsp:sp modelId="{F81F08B5-3E82-477C-AD71-FBFA626DE589}">
      <dsp:nvSpPr>
        <dsp:cNvPr id="0" name=""/>
        <dsp:cNvSpPr/>
      </dsp:nvSpPr>
      <dsp:spPr>
        <a:xfrm>
          <a:off x="3935828" y="512536"/>
          <a:ext cx="212949" cy="1893044"/>
        </a:xfrm>
        <a:custGeom>
          <a:avLst/>
          <a:gdLst/>
          <a:ahLst/>
          <a:cxnLst/>
          <a:rect l="0" t="0" r="0" b="0"/>
          <a:pathLst>
            <a:path>
              <a:moveTo>
                <a:pt x="0" y="0"/>
              </a:moveTo>
              <a:lnTo>
                <a:pt x="0" y="1893044"/>
              </a:lnTo>
              <a:lnTo>
                <a:pt x="212949" y="1893044"/>
              </a:lnTo>
            </a:path>
          </a:pathLst>
        </a:custGeom>
        <a:noFill/>
        <a:ln w="25400" cap="flat" cmpd="sng" algn="ctr">
          <a:solidFill>
            <a:schemeClr val="accent4">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D05B371-2357-4598-81C3-789DB3ACECAE}">
      <dsp:nvSpPr>
        <dsp:cNvPr id="0" name=""/>
        <dsp:cNvSpPr/>
      </dsp:nvSpPr>
      <dsp:spPr>
        <a:xfrm>
          <a:off x="4148778" y="2199761"/>
          <a:ext cx="1703632" cy="411640"/>
        </a:xfrm>
        <a:prstGeom prst="roundRect">
          <a:avLst>
            <a:gd name="adj" fmla="val 10000"/>
          </a:avLst>
        </a:prstGeom>
        <a:solidFill>
          <a:schemeClr val="accent4">
            <a:alpha val="90000"/>
            <a:tint val="4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Bell MT" panose="02020503060305020303" pitchFamily="18" charset="0"/>
            </a:rPr>
            <a:t>Performing Arts (2 Periods) (*F) </a:t>
          </a:r>
        </a:p>
      </dsp:txBody>
      <dsp:txXfrm>
        <a:off x="4160835" y="2211818"/>
        <a:ext cx="1679518" cy="387526"/>
      </dsp:txXfrm>
    </dsp:sp>
    <dsp:sp modelId="{6CF16DE8-0248-45F0-BEFF-F55546497F5F}">
      <dsp:nvSpPr>
        <dsp:cNvPr id="0" name=""/>
        <dsp:cNvSpPr/>
      </dsp:nvSpPr>
      <dsp:spPr>
        <a:xfrm>
          <a:off x="6084087" y="265"/>
          <a:ext cx="2129540" cy="574997"/>
        </a:xfrm>
        <a:prstGeom prst="roundRect">
          <a:avLst>
            <a:gd name="adj" fmla="val 10000"/>
          </a:avLst>
        </a:prstGeom>
        <a:solidFill>
          <a:schemeClr val="lt1">
            <a:hueOff val="0"/>
            <a:satOff val="0"/>
            <a:lumOff val="0"/>
            <a:alphaOff val="0"/>
          </a:schemeClr>
        </a:solidFill>
        <a:ln w="25400" cap="flat" cmpd="sng" algn="ctr">
          <a:solidFill>
            <a:schemeClr val="accent4">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haroni" panose="02010803020104030203" pitchFamily="2" charset="-79"/>
              <a:cs typeface="Aharoni" panose="02010803020104030203" pitchFamily="2" charset="-79"/>
            </a:rPr>
            <a:t>Design Visual and Media Arts </a:t>
          </a:r>
        </a:p>
      </dsp:txBody>
      <dsp:txXfrm>
        <a:off x="6100928" y="17106"/>
        <a:ext cx="2095858" cy="541315"/>
      </dsp:txXfrm>
    </dsp:sp>
    <dsp:sp modelId="{FD0A0F4F-CEDB-4D72-917B-D315F1BB8953}">
      <dsp:nvSpPr>
        <dsp:cNvPr id="0" name=""/>
        <dsp:cNvSpPr/>
      </dsp:nvSpPr>
      <dsp:spPr>
        <a:xfrm>
          <a:off x="6297041" y="575262"/>
          <a:ext cx="212954" cy="607265"/>
        </a:xfrm>
        <a:custGeom>
          <a:avLst/>
          <a:gdLst/>
          <a:ahLst/>
          <a:cxnLst/>
          <a:rect l="0" t="0" r="0" b="0"/>
          <a:pathLst>
            <a:path>
              <a:moveTo>
                <a:pt x="0" y="0"/>
              </a:moveTo>
              <a:lnTo>
                <a:pt x="0" y="607265"/>
              </a:lnTo>
              <a:lnTo>
                <a:pt x="212954" y="607265"/>
              </a:lnTo>
            </a:path>
          </a:pathLst>
        </a:custGeom>
        <a:noFill/>
        <a:ln w="25400" cap="flat" cmpd="sng" algn="ctr">
          <a:solidFill>
            <a:schemeClr val="accent4">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84772E8-E3B3-4C9E-B9B8-D324B78EE727}">
      <dsp:nvSpPr>
        <dsp:cNvPr id="0" name=""/>
        <dsp:cNvSpPr/>
      </dsp:nvSpPr>
      <dsp:spPr>
        <a:xfrm>
          <a:off x="6509995" y="841455"/>
          <a:ext cx="1703632" cy="682144"/>
        </a:xfrm>
        <a:prstGeom prst="roundRect">
          <a:avLst>
            <a:gd name="adj" fmla="val 10000"/>
          </a:avLst>
        </a:prstGeom>
        <a:solidFill>
          <a:schemeClr val="accent4">
            <a:alpha val="90000"/>
            <a:tint val="4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Bell MT" panose="02020503060305020303" pitchFamily="18" charset="0"/>
            </a:rPr>
            <a:t>Digital Creation (*F)</a:t>
          </a:r>
        </a:p>
      </dsp:txBody>
      <dsp:txXfrm>
        <a:off x="6529974" y="861434"/>
        <a:ext cx="1663674" cy="642186"/>
      </dsp:txXfrm>
    </dsp:sp>
    <dsp:sp modelId="{8FBD6575-51F3-4A63-94C9-9F5F3774455C}">
      <dsp:nvSpPr>
        <dsp:cNvPr id="0" name=""/>
        <dsp:cNvSpPr/>
      </dsp:nvSpPr>
      <dsp:spPr>
        <a:xfrm>
          <a:off x="6297041" y="575262"/>
          <a:ext cx="212954" cy="1555602"/>
        </a:xfrm>
        <a:custGeom>
          <a:avLst/>
          <a:gdLst/>
          <a:ahLst/>
          <a:cxnLst/>
          <a:rect l="0" t="0" r="0" b="0"/>
          <a:pathLst>
            <a:path>
              <a:moveTo>
                <a:pt x="0" y="0"/>
              </a:moveTo>
              <a:lnTo>
                <a:pt x="0" y="1555602"/>
              </a:lnTo>
              <a:lnTo>
                <a:pt x="212954" y="1555602"/>
              </a:lnTo>
            </a:path>
          </a:pathLst>
        </a:custGeom>
        <a:noFill/>
        <a:ln w="25400" cap="flat" cmpd="sng" algn="ctr">
          <a:solidFill>
            <a:schemeClr val="accent4">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6D5405D-6ACF-4422-87C3-340719ABE106}">
      <dsp:nvSpPr>
        <dsp:cNvPr id="0" name=""/>
        <dsp:cNvSpPr/>
      </dsp:nvSpPr>
      <dsp:spPr>
        <a:xfrm>
          <a:off x="6509995" y="1789792"/>
          <a:ext cx="1703632" cy="682144"/>
        </a:xfrm>
        <a:prstGeom prst="roundRect">
          <a:avLst>
            <a:gd name="adj" fmla="val 10000"/>
          </a:avLst>
        </a:prstGeom>
        <a:solidFill>
          <a:schemeClr val="accent4">
            <a:alpha val="90000"/>
            <a:tint val="4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Bell MT" panose="02020503060305020303" pitchFamily="18" charset="0"/>
            </a:rPr>
            <a:t>Digital Art Photography (*F)</a:t>
          </a:r>
        </a:p>
      </dsp:txBody>
      <dsp:txXfrm>
        <a:off x="6529974" y="1809771"/>
        <a:ext cx="1663674" cy="642186"/>
      </dsp:txXfrm>
    </dsp:sp>
    <dsp:sp modelId="{76B42FDE-45D2-4F5B-A817-FA97647DB140}">
      <dsp:nvSpPr>
        <dsp:cNvPr id="0" name=""/>
        <dsp:cNvSpPr/>
      </dsp:nvSpPr>
      <dsp:spPr>
        <a:xfrm>
          <a:off x="6297041" y="575262"/>
          <a:ext cx="212954" cy="2503940"/>
        </a:xfrm>
        <a:custGeom>
          <a:avLst/>
          <a:gdLst/>
          <a:ahLst/>
          <a:cxnLst/>
          <a:rect l="0" t="0" r="0" b="0"/>
          <a:pathLst>
            <a:path>
              <a:moveTo>
                <a:pt x="0" y="0"/>
              </a:moveTo>
              <a:lnTo>
                <a:pt x="0" y="2503940"/>
              </a:lnTo>
              <a:lnTo>
                <a:pt x="212954" y="2503940"/>
              </a:lnTo>
            </a:path>
          </a:pathLst>
        </a:custGeom>
        <a:noFill/>
        <a:ln w="25400" cap="flat" cmpd="sng" algn="ctr">
          <a:solidFill>
            <a:schemeClr val="accent4">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7DC0087-F314-4D4E-A730-CF30D412EF67}">
      <dsp:nvSpPr>
        <dsp:cNvPr id="0" name=""/>
        <dsp:cNvSpPr/>
      </dsp:nvSpPr>
      <dsp:spPr>
        <a:xfrm>
          <a:off x="6509995" y="2738130"/>
          <a:ext cx="1703632" cy="682144"/>
        </a:xfrm>
        <a:prstGeom prst="roundRect">
          <a:avLst>
            <a:gd name="adj" fmla="val 10000"/>
          </a:avLst>
        </a:prstGeom>
        <a:solidFill>
          <a:schemeClr val="accent4">
            <a:alpha val="90000"/>
            <a:tint val="4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Bell MT" panose="02020503060305020303" pitchFamily="18" charset="0"/>
            </a:rPr>
            <a:t>Video &amp; Animation</a:t>
          </a:r>
        </a:p>
        <a:p>
          <a:pPr marL="0" lvl="0" indent="0" algn="ctr" defTabSz="533400">
            <a:lnSpc>
              <a:spcPct val="90000"/>
            </a:lnSpc>
            <a:spcBef>
              <a:spcPct val="0"/>
            </a:spcBef>
            <a:spcAft>
              <a:spcPct val="35000"/>
            </a:spcAft>
            <a:buNone/>
          </a:pPr>
          <a:r>
            <a:rPr lang="en-US" sz="1200" kern="1200" dirty="0">
              <a:latin typeface="Bell MT" panose="02020503060305020303" pitchFamily="18" charset="0"/>
            </a:rPr>
            <a:t>(2 Periods) (*F) +</a:t>
          </a:r>
        </a:p>
      </dsp:txBody>
      <dsp:txXfrm>
        <a:off x="6529974" y="2758109"/>
        <a:ext cx="1663674" cy="642186"/>
      </dsp:txXfrm>
    </dsp:sp>
    <dsp:sp modelId="{AEACD58C-7CD7-4BFC-98BE-35C0B53F7F77}">
      <dsp:nvSpPr>
        <dsp:cNvPr id="0" name=""/>
        <dsp:cNvSpPr/>
      </dsp:nvSpPr>
      <dsp:spPr>
        <a:xfrm>
          <a:off x="6297041" y="575262"/>
          <a:ext cx="212954" cy="3452277"/>
        </a:xfrm>
        <a:custGeom>
          <a:avLst/>
          <a:gdLst/>
          <a:ahLst/>
          <a:cxnLst/>
          <a:rect l="0" t="0" r="0" b="0"/>
          <a:pathLst>
            <a:path>
              <a:moveTo>
                <a:pt x="0" y="0"/>
              </a:moveTo>
              <a:lnTo>
                <a:pt x="0" y="3452277"/>
              </a:lnTo>
              <a:lnTo>
                <a:pt x="212954" y="3452277"/>
              </a:lnTo>
            </a:path>
          </a:pathLst>
        </a:custGeom>
        <a:noFill/>
        <a:ln w="25400" cap="flat" cmpd="sng" algn="ctr">
          <a:solidFill>
            <a:schemeClr val="accent4">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176AD30-AFB2-459D-A875-497D9149B71D}">
      <dsp:nvSpPr>
        <dsp:cNvPr id="0" name=""/>
        <dsp:cNvSpPr/>
      </dsp:nvSpPr>
      <dsp:spPr>
        <a:xfrm>
          <a:off x="6509995" y="3686467"/>
          <a:ext cx="1703632" cy="682144"/>
        </a:xfrm>
        <a:prstGeom prst="roundRect">
          <a:avLst>
            <a:gd name="adj" fmla="val 10000"/>
          </a:avLst>
        </a:prstGeom>
        <a:solidFill>
          <a:schemeClr val="accent4">
            <a:alpha val="90000"/>
            <a:tint val="4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Bell MT" panose="02020503060305020303" pitchFamily="18" charset="0"/>
            </a:rPr>
            <a:t>Digital Video Production and Broadcast</a:t>
          </a:r>
        </a:p>
        <a:p>
          <a:pPr marL="0" lvl="0" indent="0" algn="ctr" defTabSz="533400">
            <a:lnSpc>
              <a:spcPct val="90000"/>
            </a:lnSpc>
            <a:spcBef>
              <a:spcPct val="0"/>
            </a:spcBef>
            <a:spcAft>
              <a:spcPct val="35000"/>
            </a:spcAft>
            <a:buNone/>
          </a:pPr>
          <a:r>
            <a:rPr lang="en-US" sz="1200" kern="1200" dirty="0">
              <a:latin typeface="Bell MT" panose="02020503060305020303" pitchFamily="18" charset="0"/>
            </a:rPr>
            <a:t>(2 Periods) (*F) +</a:t>
          </a:r>
        </a:p>
      </dsp:txBody>
      <dsp:txXfrm>
        <a:off x="6529974" y="3706446"/>
        <a:ext cx="1663674" cy="6421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A978CB-A88A-463D-89B4-ABD08644938D}">
      <dsp:nvSpPr>
        <dsp:cNvPr id="0" name=""/>
        <dsp:cNvSpPr/>
      </dsp:nvSpPr>
      <dsp:spPr>
        <a:xfrm>
          <a:off x="2068439" y="77004"/>
          <a:ext cx="3881473" cy="561237"/>
        </a:xfrm>
        <a:prstGeom prst="roundRect">
          <a:avLst>
            <a:gd name="adj" fmla="val 10000"/>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haroni" panose="02010803020104030203" pitchFamily="2" charset="-79"/>
              <a:cs typeface="Aharoni" panose="02010803020104030203" pitchFamily="2" charset="-79"/>
            </a:rPr>
            <a:t>Residential and Commercial Construction</a:t>
          </a:r>
        </a:p>
      </dsp:txBody>
      <dsp:txXfrm>
        <a:off x="2084877" y="93442"/>
        <a:ext cx="3848597" cy="528361"/>
      </dsp:txXfrm>
    </dsp:sp>
    <dsp:sp modelId="{BD820351-A7F5-4AF3-9F27-3DA89E59D6D8}">
      <dsp:nvSpPr>
        <dsp:cNvPr id="0" name=""/>
        <dsp:cNvSpPr/>
      </dsp:nvSpPr>
      <dsp:spPr>
        <a:xfrm>
          <a:off x="2456586" y="638242"/>
          <a:ext cx="388147" cy="519554"/>
        </a:xfrm>
        <a:custGeom>
          <a:avLst/>
          <a:gdLst/>
          <a:ahLst/>
          <a:cxnLst/>
          <a:rect l="0" t="0" r="0" b="0"/>
          <a:pathLst>
            <a:path>
              <a:moveTo>
                <a:pt x="0" y="0"/>
              </a:moveTo>
              <a:lnTo>
                <a:pt x="0" y="519554"/>
              </a:lnTo>
              <a:lnTo>
                <a:pt x="388147" y="519554"/>
              </a:lnTo>
            </a:path>
          </a:pathLst>
        </a:custGeom>
        <a:noFill/>
        <a:ln w="25400" cap="flat"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8C8325-A7E1-4360-93EE-11B5874F67BC}">
      <dsp:nvSpPr>
        <dsp:cNvPr id="0" name=""/>
        <dsp:cNvSpPr/>
      </dsp:nvSpPr>
      <dsp:spPr>
        <a:xfrm>
          <a:off x="2844734" y="839300"/>
          <a:ext cx="2970055" cy="636991"/>
        </a:xfrm>
        <a:prstGeom prst="roundRect">
          <a:avLst>
            <a:gd name="adj" fmla="val 10000"/>
          </a:avLst>
        </a:prstGeom>
        <a:solidFill>
          <a:schemeClr val="accent6">
            <a:alpha val="90000"/>
            <a:tint val="4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Bell MT" panose="02020503060305020303" pitchFamily="18" charset="0"/>
            </a:rPr>
            <a:t>Construction I</a:t>
          </a:r>
        </a:p>
      </dsp:txBody>
      <dsp:txXfrm>
        <a:off x="2863391" y="857957"/>
        <a:ext cx="2932741" cy="599677"/>
      </dsp:txXfrm>
    </dsp:sp>
    <dsp:sp modelId="{402564F3-CD2F-442C-A5FF-1522B8C29C76}">
      <dsp:nvSpPr>
        <dsp:cNvPr id="0" name=""/>
        <dsp:cNvSpPr/>
      </dsp:nvSpPr>
      <dsp:spPr>
        <a:xfrm>
          <a:off x="2456586" y="638242"/>
          <a:ext cx="388147" cy="1426362"/>
        </a:xfrm>
        <a:custGeom>
          <a:avLst/>
          <a:gdLst/>
          <a:ahLst/>
          <a:cxnLst/>
          <a:rect l="0" t="0" r="0" b="0"/>
          <a:pathLst>
            <a:path>
              <a:moveTo>
                <a:pt x="0" y="0"/>
              </a:moveTo>
              <a:lnTo>
                <a:pt x="0" y="1426362"/>
              </a:lnTo>
              <a:lnTo>
                <a:pt x="388147" y="1426362"/>
              </a:lnTo>
            </a:path>
          </a:pathLst>
        </a:custGeom>
        <a:noFill/>
        <a:ln w="25400" cap="flat"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EAD77D-293C-4B94-ACFC-056E11B590E5}">
      <dsp:nvSpPr>
        <dsp:cNvPr id="0" name=""/>
        <dsp:cNvSpPr/>
      </dsp:nvSpPr>
      <dsp:spPr>
        <a:xfrm>
          <a:off x="2844734" y="1753293"/>
          <a:ext cx="2970055" cy="622621"/>
        </a:xfrm>
        <a:prstGeom prst="roundRect">
          <a:avLst>
            <a:gd name="adj" fmla="val 10000"/>
          </a:avLst>
        </a:prstGeom>
        <a:solidFill>
          <a:schemeClr val="accent6">
            <a:alpha val="90000"/>
            <a:tint val="4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Bell MT" panose="02020503060305020303" pitchFamily="18" charset="0"/>
            </a:rPr>
            <a:t>Construction II</a:t>
          </a:r>
        </a:p>
      </dsp:txBody>
      <dsp:txXfrm>
        <a:off x="2862970" y="1771529"/>
        <a:ext cx="2933583" cy="586149"/>
      </dsp:txXfrm>
    </dsp:sp>
    <dsp:sp modelId="{83850040-E816-4D3A-89E0-EDD0824EECEC}">
      <dsp:nvSpPr>
        <dsp:cNvPr id="0" name=""/>
        <dsp:cNvSpPr/>
      </dsp:nvSpPr>
      <dsp:spPr>
        <a:xfrm>
          <a:off x="2456586" y="638242"/>
          <a:ext cx="388147" cy="2325984"/>
        </a:xfrm>
        <a:custGeom>
          <a:avLst/>
          <a:gdLst/>
          <a:ahLst/>
          <a:cxnLst/>
          <a:rect l="0" t="0" r="0" b="0"/>
          <a:pathLst>
            <a:path>
              <a:moveTo>
                <a:pt x="0" y="0"/>
              </a:moveTo>
              <a:lnTo>
                <a:pt x="0" y="2325984"/>
              </a:lnTo>
              <a:lnTo>
                <a:pt x="388147" y="2325984"/>
              </a:lnTo>
            </a:path>
          </a:pathLst>
        </a:custGeom>
        <a:noFill/>
        <a:ln w="25400" cap="flat"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EB2F6EA-7A3D-4AA2-91B4-DFC25F3B2FB1}">
      <dsp:nvSpPr>
        <dsp:cNvPr id="0" name=""/>
        <dsp:cNvSpPr/>
      </dsp:nvSpPr>
      <dsp:spPr>
        <a:xfrm>
          <a:off x="2844734" y="2652916"/>
          <a:ext cx="2970055" cy="622621"/>
        </a:xfrm>
        <a:prstGeom prst="roundRect">
          <a:avLst>
            <a:gd name="adj" fmla="val 10000"/>
          </a:avLst>
        </a:prstGeom>
        <a:solidFill>
          <a:schemeClr val="accent6">
            <a:alpha val="90000"/>
            <a:tint val="4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Bell MT" panose="02020503060305020303" pitchFamily="18" charset="0"/>
            </a:rPr>
            <a:t>Building Trades</a:t>
          </a:r>
        </a:p>
        <a:p>
          <a:pPr marL="0" lvl="0" indent="0" algn="ctr" defTabSz="622300">
            <a:lnSpc>
              <a:spcPct val="90000"/>
            </a:lnSpc>
            <a:spcBef>
              <a:spcPct val="0"/>
            </a:spcBef>
            <a:spcAft>
              <a:spcPct val="35000"/>
            </a:spcAft>
            <a:buNone/>
          </a:pPr>
          <a:r>
            <a:rPr lang="en-US" sz="1400" kern="1200" dirty="0">
              <a:latin typeface="Bell MT" panose="02020503060305020303" pitchFamily="18" charset="0"/>
            </a:rPr>
            <a:t>(2 periods)</a:t>
          </a:r>
        </a:p>
      </dsp:txBody>
      <dsp:txXfrm>
        <a:off x="2862970" y="2671152"/>
        <a:ext cx="2933583" cy="58614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E10C4B-FAF7-4A0F-A9AF-5BEB001F67D6}">
      <dsp:nvSpPr>
        <dsp:cNvPr id="0" name=""/>
        <dsp:cNvSpPr/>
      </dsp:nvSpPr>
      <dsp:spPr>
        <a:xfrm>
          <a:off x="24220" y="612570"/>
          <a:ext cx="2895322" cy="492699"/>
        </a:xfrm>
        <a:prstGeom prst="roundRect">
          <a:avLst>
            <a:gd name="adj" fmla="val 10000"/>
          </a:avLst>
        </a:prstGeom>
        <a:solidFill>
          <a:schemeClr val="lt1">
            <a:hueOff val="0"/>
            <a:satOff val="0"/>
            <a:lumOff val="0"/>
            <a:alphaOff val="0"/>
          </a:schemeClr>
        </a:solidFill>
        <a:ln w="25400" cap="flat" cmpd="sng" algn="ctr">
          <a:solidFill>
            <a:srgbClr val="FF66CC"/>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haroni" panose="02010803020104030203" pitchFamily="2" charset="-79"/>
              <a:cs typeface="Aharoni" panose="02010803020104030203" pitchFamily="2" charset="-79"/>
            </a:rPr>
            <a:t>Child Development (Birth to TK) </a:t>
          </a:r>
        </a:p>
      </dsp:txBody>
      <dsp:txXfrm>
        <a:off x="38651" y="627001"/>
        <a:ext cx="2866460" cy="463837"/>
      </dsp:txXfrm>
    </dsp:sp>
    <dsp:sp modelId="{9C489BD9-01DB-43CD-B31E-53D71F177D38}">
      <dsp:nvSpPr>
        <dsp:cNvPr id="0" name=""/>
        <dsp:cNvSpPr/>
      </dsp:nvSpPr>
      <dsp:spPr>
        <a:xfrm>
          <a:off x="313753" y="1105270"/>
          <a:ext cx="270374" cy="487520"/>
        </a:xfrm>
        <a:custGeom>
          <a:avLst/>
          <a:gdLst/>
          <a:ahLst/>
          <a:cxnLst/>
          <a:rect l="0" t="0" r="0" b="0"/>
          <a:pathLst>
            <a:path>
              <a:moveTo>
                <a:pt x="0" y="0"/>
              </a:moveTo>
              <a:lnTo>
                <a:pt x="0" y="487520"/>
              </a:lnTo>
              <a:lnTo>
                <a:pt x="270374" y="487520"/>
              </a:lnTo>
            </a:path>
          </a:pathLst>
        </a:custGeom>
        <a:noFill/>
        <a:ln w="25400" cap="flat" cmpd="sng" algn="ctr">
          <a:solidFill>
            <a:srgbClr val="FF66CC"/>
          </a:solidFill>
          <a:prstDash val="solid"/>
        </a:ln>
        <a:effectLst/>
      </dsp:spPr>
      <dsp:style>
        <a:lnRef idx="2">
          <a:scrgbClr r="0" g="0" b="0"/>
        </a:lnRef>
        <a:fillRef idx="0">
          <a:scrgbClr r="0" g="0" b="0"/>
        </a:fillRef>
        <a:effectRef idx="0">
          <a:scrgbClr r="0" g="0" b="0"/>
        </a:effectRef>
        <a:fontRef idx="minor"/>
      </dsp:style>
    </dsp:sp>
    <dsp:sp modelId="{41F843C2-7B3D-46A3-84BC-0E86760B9EC1}">
      <dsp:nvSpPr>
        <dsp:cNvPr id="0" name=""/>
        <dsp:cNvSpPr/>
      </dsp:nvSpPr>
      <dsp:spPr>
        <a:xfrm>
          <a:off x="584128" y="1344046"/>
          <a:ext cx="2227525" cy="497488"/>
        </a:xfrm>
        <a:prstGeom prst="roundRect">
          <a:avLst>
            <a:gd name="adj" fmla="val 10000"/>
          </a:avLst>
        </a:prstGeom>
        <a:solidFill>
          <a:srgbClr val="FFE0F5"/>
        </a:solidFill>
        <a:ln w="25400" cap="flat" cmpd="sng" algn="ctr">
          <a:solidFill>
            <a:srgbClr val="FF66CC"/>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Bell MT" panose="02020503060305020303" pitchFamily="18" charset="0"/>
            </a:rPr>
            <a:t>Careers in Education</a:t>
          </a:r>
        </a:p>
      </dsp:txBody>
      <dsp:txXfrm>
        <a:off x="598699" y="1358617"/>
        <a:ext cx="2198383" cy="468346"/>
      </dsp:txXfrm>
    </dsp:sp>
    <dsp:sp modelId="{D421F286-A95A-41FF-A61B-BC02A17CCAAF}">
      <dsp:nvSpPr>
        <dsp:cNvPr id="0" name=""/>
        <dsp:cNvSpPr/>
      </dsp:nvSpPr>
      <dsp:spPr>
        <a:xfrm>
          <a:off x="313753" y="1105270"/>
          <a:ext cx="270374" cy="1334700"/>
        </a:xfrm>
        <a:custGeom>
          <a:avLst/>
          <a:gdLst/>
          <a:ahLst/>
          <a:cxnLst/>
          <a:rect l="0" t="0" r="0" b="0"/>
          <a:pathLst>
            <a:path>
              <a:moveTo>
                <a:pt x="0" y="0"/>
              </a:moveTo>
              <a:lnTo>
                <a:pt x="0" y="1334700"/>
              </a:lnTo>
              <a:lnTo>
                <a:pt x="270374" y="1334700"/>
              </a:lnTo>
            </a:path>
          </a:pathLst>
        </a:custGeom>
        <a:noFill/>
        <a:ln w="25400" cap="flat" cmpd="sng" algn="ctr">
          <a:solidFill>
            <a:srgbClr val="FF66CC"/>
          </a:solidFill>
          <a:prstDash val="solid"/>
        </a:ln>
        <a:effectLst/>
      </dsp:spPr>
      <dsp:style>
        <a:lnRef idx="2">
          <a:scrgbClr r="0" g="0" b="0"/>
        </a:lnRef>
        <a:fillRef idx="0">
          <a:scrgbClr r="0" g="0" b="0"/>
        </a:fillRef>
        <a:effectRef idx="0">
          <a:scrgbClr r="0" g="0" b="0"/>
        </a:effectRef>
        <a:fontRef idx="minor"/>
      </dsp:style>
    </dsp:sp>
    <dsp:sp modelId="{2C4B1EE3-FD5D-48E3-9B15-958792DACAAE}">
      <dsp:nvSpPr>
        <dsp:cNvPr id="0" name=""/>
        <dsp:cNvSpPr/>
      </dsp:nvSpPr>
      <dsp:spPr>
        <a:xfrm>
          <a:off x="584128" y="2065334"/>
          <a:ext cx="2227525" cy="749272"/>
        </a:xfrm>
        <a:prstGeom prst="roundRect">
          <a:avLst>
            <a:gd name="adj" fmla="val 10000"/>
          </a:avLst>
        </a:prstGeom>
        <a:solidFill>
          <a:srgbClr val="FFE0F5"/>
        </a:solidFill>
        <a:ln w="25400" cap="flat" cmpd="sng" algn="ctr">
          <a:solidFill>
            <a:srgbClr val="FF66CC"/>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Bell MT" panose="02020503060305020303" pitchFamily="18" charset="0"/>
            </a:rPr>
            <a:t>Children’s Literature -10</a:t>
          </a:r>
          <a:r>
            <a:rPr lang="en-US" sz="1200" kern="1200" baseline="30000" dirty="0">
              <a:latin typeface="Bell MT" panose="02020503060305020303" pitchFamily="18" charset="0"/>
            </a:rPr>
            <a:t>th</a:t>
          </a:r>
          <a:r>
            <a:rPr lang="en-US" sz="1200" kern="1200" dirty="0">
              <a:latin typeface="Bell MT" panose="02020503060305020303" pitchFamily="18" charset="0"/>
            </a:rPr>
            <a:t> (*B)</a:t>
          </a:r>
        </a:p>
        <a:p>
          <a:pPr marL="0" lvl="0" indent="0" algn="ctr" defTabSz="533400">
            <a:lnSpc>
              <a:spcPct val="90000"/>
            </a:lnSpc>
            <a:spcBef>
              <a:spcPct val="0"/>
            </a:spcBef>
            <a:spcAft>
              <a:spcPct val="35000"/>
            </a:spcAft>
            <a:buNone/>
          </a:pPr>
          <a:r>
            <a:rPr lang="en-US" sz="1200" kern="1200" dirty="0">
              <a:latin typeface="Bell MT" panose="02020503060305020303" pitchFamily="18" charset="0"/>
            </a:rPr>
            <a:t># Contemporary Issues in Education-11</a:t>
          </a:r>
          <a:r>
            <a:rPr lang="en-US" sz="1200" kern="1200" baseline="30000" dirty="0">
              <a:latin typeface="Bell MT" panose="02020503060305020303" pitchFamily="18" charset="0"/>
            </a:rPr>
            <a:t>th</a:t>
          </a:r>
          <a:r>
            <a:rPr lang="en-US" sz="1200" kern="1200" dirty="0">
              <a:latin typeface="Bell MT" panose="02020503060305020303" pitchFamily="18" charset="0"/>
            </a:rPr>
            <a:t> (*B)</a:t>
          </a:r>
        </a:p>
      </dsp:txBody>
      <dsp:txXfrm>
        <a:off x="606073" y="2087279"/>
        <a:ext cx="2183635" cy="705382"/>
      </dsp:txXfrm>
    </dsp:sp>
    <dsp:sp modelId="{F81F08B5-3E82-477C-AD71-FBFA626DE589}">
      <dsp:nvSpPr>
        <dsp:cNvPr id="0" name=""/>
        <dsp:cNvSpPr/>
      </dsp:nvSpPr>
      <dsp:spPr>
        <a:xfrm>
          <a:off x="313753" y="1105270"/>
          <a:ext cx="270374" cy="2181880"/>
        </a:xfrm>
        <a:custGeom>
          <a:avLst/>
          <a:gdLst/>
          <a:ahLst/>
          <a:cxnLst/>
          <a:rect l="0" t="0" r="0" b="0"/>
          <a:pathLst>
            <a:path>
              <a:moveTo>
                <a:pt x="0" y="0"/>
              </a:moveTo>
              <a:lnTo>
                <a:pt x="0" y="2181880"/>
              </a:lnTo>
              <a:lnTo>
                <a:pt x="270374" y="2181880"/>
              </a:lnTo>
            </a:path>
          </a:pathLst>
        </a:custGeom>
        <a:noFill/>
        <a:ln w="25400" cap="flat" cmpd="sng" algn="ctr">
          <a:solidFill>
            <a:srgbClr val="FF66CC"/>
          </a:solidFill>
          <a:prstDash val="solid"/>
        </a:ln>
        <a:effectLst/>
      </dsp:spPr>
      <dsp:style>
        <a:lnRef idx="2">
          <a:scrgbClr r="0" g="0" b="0"/>
        </a:lnRef>
        <a:fillRef idx="0">
          <a:scrgbClr r="0" g="0" b="0"/>
        </a:fillRef>
        <a:effectRef idx="0">
          <a:scrgbClr r="0" g="0" b="0"/>
        </a:effectRef>
        <a:fontRef idx="minor"/>
      </dsp:style>
    </dsp:sp>
    <dsp:sp modelId="{9D05B371-2357-4598-81C3-789DB3ACECAE}">
      <dsp:nvSpPr>
        <dsp:cNvPr id="0" name=""/>
        <dsp:cNvSpPr/>
      </dsp:nvSpPr>
      <dsp:spPr>
        <a:xfrm>
          <a:off x="584128" y="3038406"/>
          <a:ext cx="2227540" cy="497488"/>
        </a:xfrm>
        <a:prstGeom prst="roundRect">
          <a:avLst>
            <a:gd name="adj" fmla="val 10000"/>
          </a:avLst>
        </a:prstGeom>
        <a:solidFill>
          <a:srgbClr val="FFE0F5"/>
        </a:solidFill>
        <a:ln w="25400" cap="flat" cmpd="sng" algn="ctr">
          <a:solidFill>
            <a:srgbClr val="FF66CC"/>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Bell MT" panose="02020503060305020303" pitchFamily="18" charset="0"/>
            </a:rPr>
            <a:t>Child Growth and </a:t>
          </a:r>
        </a:p>
        <a:p>
          <a:pPr marL="0" lvl="0" indent="0" algn="ctr" defTabSz="533400">
            <a:lnSpc>
              <a:spcPct val="90000"/>
            </a:lnSpc>
            <a:spcBef>
              <a:spcPct val="0"/>
            </a:spcBef>
            <a:spcAft>
              <a:spcPct val="35000"/>
            </a:spcAft>
            <a:buNone/>
          </a:pPr>
          <a:r>
            <a:rPr lang="en-US" sz="1200" kern="1200" dirty="0">
              <a:latin typeface="Bell MT" panose="02020503060305020303" pitchFamily="18" charset="0"/>
            </a:rPr>
            <a:t>Development +</a:t>
          </a:r>
        </a:p>
      </dsp:txBody>
      <dsp:txXfrm>
        <a:off x="598699" y="3052977"/>
        <a:ext cx="2198398" cy="468346"/>
      </dsp:txXfrm>
    </dsp:sp>
    <dsp:sp modelId="{A5921D5B-15DB-4A1C-88CB-50D0829AC4BD}">
      <dsp:nvSpPr>
        <dsp:cNvPr id="0" name=""/>
        <dsp:cNvSpPr/>
      </dsp:nvSpPr>
      <dsp:spPr>
        <a:xfrm>
          <a:off x="313753" y="1105270"/>
          <a:ext cx="237059" cy="2934196"/>
        </a:xfrm>
        <a:custGeom>
          <a:avLst/>
          <a:gdLst/>
          <a:ahLst/>
          <a:cxnLst/>
          <a:rect l="0" t="0" r="0" b="0"/>
          <a:pathLst>
            <a:path>
              <a:moveTo>
                <a:pt x="0" y="0"/>
              </a:moveTo>
              <a:lnTo>
                <a:pt x="0" y="2934196"/>
              </a:lnTo>
              <a:lnTo>
                <a:pt x="237059" y="2934196"/>
              </a:lnTo>
            </a:path>
          </a:pathLst>
        </a:custGeom>
        <a:noFill/>
        <a:ln w="25400" cap="flat" cmpd="sng" algn="ctr">
          <a:solidFill>
            <a:srgbClr val="FF33CC"/>
          </a:solidFill>
          <a:prstDash val="solid"/>
        </a:ln>
        <a:effectLst/>
      </dsp:spPr>
      <dsp:style>
        <a:lnRef idx="2">
          <a:scrgbClr r="0" g="0" b="0"/>
        </a:lnRef>
        <a:fillRef idx="0">
          <a:scrgbClr r="0" g="0" b="0"/>
        </a:fillRef>
        <a:effectRef idx="0">
          <a:scrgbClr r="0" g="0" b="0"/>
        </a:effectRef>
        <a:fontRef idx="minor"/>
      </dsp:style>
    </dsp:sp>
    <dsp:sp modelId="{490DA3B3-43D6-43E6-A6C6-9738B07DF77F}">
      <dsp:nvSpPr>
        <dsp:cNvPr id="0" name=""/>
        <dsp:cNvSpPr/>
      </dsp:nvSpPr>
      <dsp:spPr>
        <a:xfrm>
          <a:off x="550812" y="3790722"/>
          <a:ext cx="2173541" cy="497488"/>
        </a:xfrm>
        <a:prstGeom prst="roundRect">
          <a:avLst>
            <a:gd name="adj" fmla="val 10000"/>
          </a:avLst>
        </a:prstGeom>
        <a:solidFill>
          <a:srgbClr val="FFE0F5"/>
        </a:solidFill>
        <a:ln w="25400" cap="flat" cmpd="sng" algn="ctr">
          <a:solidFill>
            <a:srgbClr val="FF33CC"/>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Bell MT" panose="02020503060305020303" pitchFamily="18" charset="0"/>
            </a:rPr>
            <a:t>Careers in Early Childhood Education (2 periods) (*G)</a:t>
          </a:r>
        </a:p>
      </dsp:txBody>
      <dsp:txXfrm>
        <a:off x="565383" y="3805293"/>
        <a:ext cx="2144399" cy="468346"/>
      </dsp:txXfrm>
    </dsp:sp>
    <dsp:sp modelId="{6CF16DE8-0248-45F0-BEFF-F55546497F5F}">
      <dsp:nvSpPr>
        <dsp:cNvPr id="0" name=""/>
        <dsp:cNvSpPr/>
      </dsp:nvSpPr>
      <dsp:spPr>
        <a:xfrm>
          <a:off x="3347985" y="627547"/>
          <a:ext cx="3266543" cy="492699"/>
        </a:xfrm>
        <a:prstGeom prst="roundRect">
          <a:avLst>
            <a:gd name="adj" fmla="val 10000"/>
          </a:avLst>
        </a:prstGeom>
        <a:solidFill>
          <a:schemeClr val="lt1">
            <a:hueOff val="0"/>
            <a:satOff val="0"/>
            <a:lumOff val="0"/>
            <a:alphaOff val="0"/>
          </a:schemeClr>
        </a:solidFill>
        <a:ln w="25400" cap="flat" cmpd="sng" algn="ctr">
          <a:solidFill>
            <a:srgbClr val="FF66CC"/>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haroni" panose="02010803020104030203" pitchFamily="2" charset="-79"/>
              <a:cs typeface="Aharoni" panose="02010803020104030203" pitchFamily="2" charset="-79"/>
            </a:rPr>
            <a:t>Education (K-12)</a:t>
          </a:r>
        </a:p>
      </dsp:txBody>
      <dsp:txXfrm>
        <a:off x="3362416" y="641978"/>
        <a:ext cx="3237681" cy="463837"/>
      </dsp:txXfrm>
    </dsp:sp>
    <dsp:sp modelId="{FD0A0F4F-CEDB-4D72-917B-D315F1BB8953}">
      <dsp:nvSpPr>
        <dsp:cNvPr id="0" name=""/>
        <dsp:cNvSpPr/>
      </dsp:nvSpPr>
      <dsp:spPr>
        <a:xfrm>
          <a:off x="3674639" y="1120246"/>
          <a:ext cx="326654" cy="472543"/>
        </a:xfrm>
        <a:custGeom>
          <a:avLst/>
          <a:gdLst/>
          <a:ahLst/>
          <a:cxnLst/>
          <a:rect l="0" t="0" r="0" b="0"/>
          <a:pathLst>
            <a:path>
              <a:moveTo>
                <a:pt x="0" y="0"/>
              </a:moveTo>
              <a:lnTo>
                <a:pt x="0" y="472543"/>
              </a:lnTo>
              <a:lnTo>
                <a:pt x="326654" y="472543"/>
              </a:lnTo>
            </a:path>
          </a:pathLst>
        </a:custGeom>
        <a:noFill/>
        <a:ln w="25400" cap="flat" cmpd="sng" algn="ctr">
          <a:solidFill>
            <a:srgbClr val="FF66CC"/>
          </a:solidFill>
          <a:prstDash val="solid"/>
        </a:ln>
        <a:effectLst/>
      </dsp:spPr>
      <dsp:style>
        <a:lnRef idx="2">
          <a:scrgbClr r="0" g="0" b="0"/>
        </a:lnRef>
        <a:fillRef idx="0">
          <a:scrgbClr r="0" g="0" b="0"/>
        </a:fillRef>
        <a:effectRef idx="0">
          <a:scrgbClr r="0" g="0" b="0"/>
        </a:effectRef>
        <a:fontRef idx="minor"/>
      </dsp:style>
    </dsp:sp>
    <dsp:sp modelId="{D84772E8-E3B3-4C9E-B9B8-D324B78EE727}">
      <dsp:nvSpPr>
        <dsp:cNvPr id="0" name=""/>
        <dsp:cNvSpPr/>
      </dsp:nvSpPr>
      <dsp:spPr>
        <a:xfrm>
          <a:off x="4001293" y="1344046"/>
          <a:ext cx="2631081" cy="497488"/>
        </a:xfrm>
        <a:prstGeom prst="roundRect">
          <a:avLst>
            <a:gd name="adj" fmla="val 10000"/>
          </a:avLst>
        </a:prstGeom>
        <a:solidFill>
          <a:srgbClr val="FFE0F5"/>
        </a:solidFill>
        <a:ln w="25400" cap="flat" cmpd="sng" algn="ctr">
          <a:solidFill>
            <a:srgbClr val="FF66CC"/>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Bell MT" panose="02020503060305020303" pitchFamily="18" charset="0"/>
            </a:rPr>
            <a:t>Careers in Education </a:t>
          </a:r>
        </a:p>
      </dsp:txBody>
      <dsp:txXfrm>
        <a:off x="4015864" y="1358617"/>
        <a:ext cx="2601939" cy="468346"/>
      </dsp:txXfrm>
    </dsp:sp>
    <dsp:sp modelId="{73381518-D792-44D5-8C93-DCDE4C42EB46}">
      <dsp:nvSpPr>
        <dsp:cNvPr id="0" name=""/>
        <dsp:cNvSpPr/>
      </dsp:nvSpPr>
      <dsp:spPr>
        <a:xfrm>
          <a:off x="3674639" y="1120246"/>
          <a:ext cx="326654" cy="1312293"/>
        </a:xfrm>
        <a:custGeom>
          <a:avLst/>
          <a:gdLst/>
          <a:ahLst/>
          <a:cxnLst/>
          <a:rect l="0" t="0" r="0" b="0"/>
          <a:pathLst>
            <a:path>
              <a:moveTo>
                <a:pt x="0" y="0"/>
              </a:moveTo>
              <a:lnTo>
                <a:pt x="0" y="1312293"/>
              </a:lnTo>
              <a:lnTo>
                <a:pt x="326654" y="1312293"/>
              </a:lnTo>
            </a:path>
          </a:pathLst>
        </a:custGeom>
        <a:noFill/>
        <a:ln w="25400" cap="flat" cmpd="sng" algn="ctr">
          <a:solidFill>
            <a:srgbClr val="FF66CC"/>
          </a:solidFill>
          <a:prstDash val="solid"/>
        </a:ln>
        <a:effectLst/>
      </dsp:spPr>
      <dsp:style>
        <a:lnRef idx="2">
          <a:scrgbClr r="0" g="0" b="0"/>
        </a:lnRef>
        <a:fillRef idx="0">
          <a:scrgbClr r="0" g="0" b="0"/>
        </a:fillRef>
        <a:effectRef idx="0">
          <a:scrgbClr r="0" g="0" b="0"/>
        </a:effectRef>
        <a:fontRef idx="minor"/>
      </dsp:style>
    </dsp:sp>
    <dsp:sp modelId="{8349E224-197B-494E-9171-3AF09DCD400A}">
      <dsp:nvSpPr>
        <dsp:cNvPr id="0" name=""/>
        <dsp:cNvSpPr/>
      </dsp:nvSpPr>
      <dsp:spPr>
        <a:xfrm>
          <a:off x="4001293" y="2065334"/>
          <a:ext cx="2606889" cy="734411"/>
        </a:xfrm>
        <a:prstGeom prst="roundRect">
          <a:avLst>
            <a:gd name="adj" fmla="val 10000"/>
          </a:avLst>
        </a:prstGeom>
        <a:solidFill>
          <a:srgbClr val="FFE0F5"/>
        </a:solidFill>
        <a:ln w="25400" cap="flat" cmpd="sng" algn="ctr">
          <a:solidFill>
            <a:srgbClr val="FF66CC"/>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Bell MT" panose="02020503060305020303" pitchFamily="18" charset="0"/>
            </a:rPr>
            <a:t># Children’s Literature -10</a:t>
          </a:r>
          <a:r>
            <a:rPr lang="en-US" sz="1200" kern="1200" baseline="30000" dirty="0">
              <a:latin typeface="Bell MT" panose="02020503060305020303" pitchFamily="18" charset="0"/>
            </a:rPr>
            <a:t>th</a:t>
          </a:r>
          <a:r>
            <a:rPr lang="en-US" sz="1200" kern="1200" dirty="0">
              <a:latin typeface="Bell MT" panose="02020503060305020303" pitchFamily="18" charset="0"/>
            </a:rPr>
            <a:t> (*B)</a:t>
          </a:r>
        </a:p>
        <a:p>
          <a:pPr marL="0" lvl="0" indent="0" algn="ctr" defTabSz="533400">
            <a:lnSpc>
              <a:spcPct val="90000"/>
            </a:lnSpc>
            <a:spcBef>
              <a:spcPct val="0"/>
            </a:spcBef>
            <a:spcAft>
              <a:spcPct val="35000"/>
            </a:spcAft>
            <a:buNone/>
          </a:pPr>
          <a:r>
            <a:rPr lang="en-US" sz="1200" kern="1200" dirty="0">
              <a:latin typeface="Bell MT" panose="02020503060305020303" pitchFamily="18" charset="0"/>
            </a:rPr>
            <a:t>Contemporary Issues in Education-11</a:t>
          </a:r>
          <a:r>
            <a:rPr lang="en-US" sz="1200" kern="1200" baseline="30000" dirty="0">
              <a:latin typeface="Bell MT" panose="02020503060305020303" pitchFamily="18" charset="0"/>
            </a:rPr>
            <a:t>th</a:t>
          </a:r>
          <a:r>
            <a:rPr lang="en-US" sz="1200" kern="1200" dirty="0">
              <a:latin typeface="Bell MT" panose="02020503060305020303" pitchFamily="18" charset="0"/>
            </a:rPr>
            <a:t> (*B)</a:t>
          </a:r>
        </a:p>
      </dsp:txBody>
      <dsp:txXfrm>
        <a:off x="4022803" y="2086844"/>
        <a:ext cx="2563869" cy="691391"/>
      </dsp:txXfrm>
    </dsp:sp>
    <dsp:sp modelId="{76B42FDE-45D2-4F5B-A817-FA97647DB140}">
      <dsp:nvSpPr>
        <dsp:cNvPr id="0" name=""/>
        <dsp:cNvSpPr/>
      </dsp:nvSpPr>
      <dsp:spPr>
        <a:xfrm>
          <a:off x="3674639" y="1120246"/>
          <a:ext cx="326654" cy="2152043"/>
        </a:xfrm>
        <a:custGeom>
          <a:avLst/>
          <a:gdLst/>
          <a:ahLst/>
          <a:cxnLst/>
          <a:rect l="0" t="0" r="0" b="0"/>
          <a:pathLst>
            <a:path>
              <a:moveTo>
                <a:pt x="0" y="0"/>
              </a:moveTo>
              <a:lnTo>
                <a:pt x="0" y="2152043"/>
              </a:lnTo>
              <a:lnTo>
                <a:pt x="326654" y="2152043"/>
              </a:lnTo>
            </a:path>
          </a:pathLst>
        </a:custGeom>
        <a:noFill/>
        <a:ln w="25400" cap="flat" cmpd="sng" algn="ctr">
          <a:solidFill>
            <a:srgbClr val="FF66CC"/>
          </a:solidFill>
          <a:prstDash val="solid"/>
        </a:ln>
        <a:effectLst/>
      </dsp:spPr>
      <dsp:style>
        <a:lnRef idx="2">
          <a:scrgbClr r="0" g="0" b="0"/>
        </a:lnRef>
        <a:fillRef idx="0">
          <a:scrgbClr r="0" g="0" b="0"/>
        </a:fillRef>
        <a:effectRef idx="0">
          <a:scrgbClr r="0" g="0" b="0"/>
        </a:effectRef>
        <a:fontRef idx="minor"/>
      </dsp:style>
    </dsp:sp>
    <dsp:sp modelId="{47DC0087-F314-4D4E-A730-CF30D412EF67}">
      <dsp:nvSpPr>
        <dsp:cNvPr id="0" name=""/>
        <dsp:cNvSpPr/>
      </dsp:nvSpPr>
      <dsp:spPr>
        <a:xfrm>
          <a:off x="4001293" y="3023546"/>
          <a:ext cx="2640291" cy="497488"/>
        </a:xfrm>
        <a:prstGeom prst="roundRect">
          <a:avLst>
            <a:gd name="adj" fmla="val 10000"/>
          </a:avLst>
        </a:prstGeom>
        <a:solidFill>
          <a:srgbClr val="FFE0F5"/>
        </a:solidFill>
        <a:ln w="25400" cap="flat" cmpd="sng" algn="ctr">
          <a:solidFill>
            <a:srgbClr val="FF66CC"/>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Bell MT" panose="02020503060305020303" pitchFamily="18" charset="0"/>
            </a:rPr>
            <a:t># Child Growth and Development +</a:t>
          </a:r>
        </a:p>
      </dsp:txBody>
      <dsp:txXfrm>
        <a:off x="4015864" y="3038117"/>
        <a:ext cx="2611149" cy="468346"/>
      </dsp:txXfrm>
    </dsp:sp>
    <dsp:sp modelId="{1A8C800E-B52B-49A9-9CD2-14307891AC3A}">
      <dsp:nvSpPr>
        <dsp:cNvPr id="0" name=""/>
        <dsp:cNvSpPr/>
      </dsp:nvSpPr>
      <dsp:spPr>
        <a:xfrm>
          <a:off x="3674639" y="1120246"/>
          <a:ext cx="331717" cy="2890537"/>
        </a:xfrm>
        <a:custGeom>
          <a:avLst/>
          <a:gdLst/>
          <a:ahLst/>
          <a:cxnLst/>
          <a:rect l="0" t="0" r="0" b="0"/>
          <a:pathLst>
            <a:path>
              <a:moveTo>
                <a:pt x="0" y="0"/>
              </a:moveTo>
              <a:lnTo>
                <a:pt x="0" y="2890537"/>
              </a:lnTo>
              <a:lnTo>
                <a:pt x="331717" y="2890537"/>
              </a:lnTo>
            </a:path>
          </a:pathLst>
        </a:custGeom>
        <a:noFill/>
        <a:ln w="25400" cap="flat" cmpd="sng" algn="ctr">
          <a:solidFill>
            <a:srgbClr val="FF33CC"/>
          </a:solidFill>
          <a:prstDash val="solid"/>
        </a:ln>
        <a:effectLst/>
      </dsp:spPr>
      <dsp:style>
        <a:lnRef idx="2">
          <a:scrgbClr r="0" g="0" b="0"/>
        </a:lnRef>
        <a:fillRef idx="0">
          <a:scrgbClr r="0" g="0" b="0"/>
        </a:fillRef>
        <a:effectRef idx="0">
          <a:scrgbClr r="0" g="0" b="0"/>
        </a:effectRef>
        <a:fontRef idx="minor"/>
      </dsp:style>
    </dsp:sp>
    <dsp:sp modelId="{3ED0A2E6-527F-488B-B660-C7A2C227FF12}">
      <dsp:nvSpPr>
        <dsp:cNvPr id="0" name=""/>
        <dsp:cNvSpPr/>
      </dsp:nvSpPr>
      <dsp:spPr>
        <a:xfrm>
          <a:off x="4006357" y="3762040"/>
          <a:ext cx="2660429" cy="497488"/>
        </a:xfrm>
        <a:prstGeom prst="roundRect">
          <a:avLst>
            <a:gd name="adj" fmla="val 10000"/>
          </a:avLst>
        </a:prstGeom>
        <a:solidFill>
          <a:srgbClr val="FFE0F5"/>
        </a:solidFill>
        <a:ln w="25400" cap="flat" cmpd="sng" algn="ctr">
          <a:solidFill>
            <a:srgbClr val="FF33CC"/>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Bell MT" panose="02020503060305020303" pitchFamily="18" charset="0"/>
            </a:rPr>
            <a:t>Foundations of an Educator </a:t>
          </a:r>
        </a:p>
        <a:p>
          <a:pPr marL="0" lvl="0" indent="0" algn="ctr" defTabSz="533400">
            <a:lnSpc>
              <a:spcPct val="90000"/>
            </a:lnSpc>
            <a:spcBef>
              <a:spcPct val="0"/>
            </a:spcBef>
            <a:spcAft>
              <a:spcPct val="35000"/>
            </a:spcAft>
            <a:buNone/>
          </a:pPr>
          <a:r>
            <a:rPr lang="en-US" sz="1200" kern="1200" dirty="0">
              <a:latin typeface="Bell MT" panose="02020503060305020303" pitchFamily="18" charset="0"/>
            </a:rPr>
            <a:t>(2 Periods) +(*G)</a:t>
          </a:r>
        </a:p>
      </dsp:txBody>
      <dsp:txXfrm>
        <a:off x="4020928" y="3776611"/>
        <a:ext cx="2631287" cy="46834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E10C4B-FAF7-4A0F-A9AF-5BEB001F67D6}">
      <dsp:nvSpPr>
        <dsp:cNvPr id="0" name=""/>
        <dsp:cNvSpPr/>
      </dsp:nvSpPr>
      <dsp:spPr>
        <a:xfrm>
          <a:off x="652681" y="0"/>
          <a:ext cx="5587341" cy="513050"/>
        </a:xfrm>
        <a:prstGeom prst="roundRect">
          <a:avLst>
            <a:gd name="adj" fmla="val 10000"/>
          </a:avLst>
        </a:prstGeom>
        <a:solidFill>
          <a:schemeClr val="lt1">
            <a:hueOff val="0"/>
            <a:satOff val="0"/>
            <a:lumOff val="0"/>
            <a:alphaOff val="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haroni" panose="02010803020104030203" pitchFamily="2" charset="-79"/>
              <a:cs typeface="Aharoni" panose="02010803020104030203" pitchFamily="2" charset="-79"/>
            </a:rPr>
            <a:t>Engineering Technology </a:t>
          </a:r>
        </a:p>
      </dsp:txBody>
      <dsp:txXfrm>
        <a:off x="667708" y="15027"/>
        <a:ext cx="5557287" cy="482996"/>
      </dsp:txXfrm>
    </dsp:sp>
    <dsp:sp modelId="{9C489BD9-01DB-43CD-B31E-53D71F177D38}">
      <dsp:nvSpPr>
        <dsp:cNvPr id="0" name=""/>
        <dsp:cNvSpPr/>
      </dsp:nvSpPr>
      <dsp:spPr>
        <a:xfrm>
          <a:off x="1211415" y="513050"/>
          <a:ext cx="558734" cy="453833"/>
        </a:xfrm>
        <a:custGeom>
          <a:avLst/>
          <a:gdLst/>
          <a:ahLst/>
          <a:cxnLst/>
          <a:rect l="0" t="0" r="0" b="0"/>
          <a:pathLst>
            <a:path>
              <a:moveTo>
                <a:pt x="0" y="0"/>
              </a:moveTo>
              <a:lnTo>
                <a:pt x="0" y="453833"/>
              </a:lnTo>
              <a:lnTo>
                <a:pt x="558734" y="453833"/>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1F843C2-7B3D-46A3-84BC-0E86760B9EC1}">
      <dsp:nvSpPr>
        <dsp:cNvPr id="0" name=""/>
        <dsp:cNvSpPr/>
      </dsp:nvSpPr>
      <dsp:spPr>
        <a:xfrm>
          <a:off x="1770149" y="710358"/>
          <a:ext cx="3136798" cy="513050"/>
        </a:xfrm>
        <a:prstGeom prst="roundRect">
          <a:avLst>
            <a:gd name="adj" fmla="val 10000"/>
          </a:avLst>
        </a:prstGeom>
        <a:solidFill>
          <a:schemeClr val="accent5">
            <a:alpha val="90000"/>
            <a:tint val="4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Bell MT" panose="02020503060305020303" pitchFamily="18" charset="0"/>
            </a:rPr>
            <a:t>Foundations of Engineering (*G)</a:t>
          </a:r>
        </a:p>
      </dsp:txBody>
      <dsp:txXfrm>
        <a:off x="1785176" y="725385"/>
        <a:ext cx="3106744" cy="482996"/>
      </dsp:txXfrm>
    </dsp:sp>
    <dsp:sp modelId="{D421F286-A95A-41FF-A61B-BC02A17CCAAF}">
      <dsp:nvSpPr>
        <dsp:cNvPr id="0" name=""/>
        <dsp:cNvSpPr/>
      </dsp:nvSpPr>
      <dsp:spPr>
        <a:xfrm>
          <a:off x="1211415" y="513050"/>
          <a:ext cx="558734" cy="1163349"/>
        </a:xfrm>
        <a:custGeom>
          <a:avLst/>
          <a:gdLst/>
          <a:ahLst/>
          <a:cxnLst/>
          <a:rect l="0" t="0" r="0" b="0"/>
          <a:pathLst>
            <a:path>
              <a:moveTo>
                <a:pt x="0" y="0"/>
              </a:moveTo>
              <a:lnTo>
                <a:pt x="0" y="1163349"/>
              </a:lnTo>
              <a:lnTo>
                <a:pt x="558734" y="1163349"/>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C4B1EE3-FD5D-48E3-9B15-958792DACAAE}">
      <dsp:nvSpPr>
        <dsp:cNvPr id="0" name=""/>
        <dsp:cNvSpPr/>
      </dsp:nvSpPr>
      <dsp:spPr>
        <a:xfrm>
          <a:off x="1770149" y="1419874"/>
          <a:ext cx="3210757" cy="513050"/>
        </a:xfrm>
        <a:prstGeom prst="roundRect">
          <a:avLst>
            <a:gd name="adj" fmla="val 10000"/>
          </a:avLst>
        </a:prstGeom>
        <a:solidFill>
          <a:schemeClr val="accent5">
            <a:alpha val="90000"/>
            <a:tint val="4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Bell MT" panose="02020503060305020303" pitchFamily="18" charset="0"/>
            </a:rPr>
            <a:t>Engineering Principles (*G)</a:t>
          </a:r>
          <a:endParaRPr lang="en-US" sz="1400" kern="1200" dirty="0"/>
        </a:p>
      </dsp:txBody>
      <dsp:txXfrm>
        <a:off x="1785176" y="1434901"/>
        <a:ext cx="3180703" cy="482996"/>
      </dsp:txXfrm>
    </dsp:sp>
    <dsp:sp modelId="{F81F08B5-3E82-477C-AD71-FBFA626DE589}">
      <dsp:nvSpPr>
        <dsp:cNvPr id="0" name=""/>
        <dsp:cNvSpPr/>
      </dsp:nvSpPr>
      <dsp:spPr>
        <a:xfrm>
          <a:off x="1211415" y="513050"/>
          <a:ext cx="497210" cy="1884260"/>
        </a:xfrm>
        <a:custGeom>
          <a:avLst/>
          <a:gdLst/>
          <a:ahLst/>
          <a:cxnLst/>
          <a:rect l="0" t="0" r="0" b="0"/>
          <a:pathLst>
            <a:path>
              <a:moveTo>
                <a:pt x="0" y="0"/>
              </a:moveTo>
              <a:lnTo>
                <a:pt x="0" y="1884260"/>
              </a:lnTo>
              <a:lnTo>
                <a:pt x="497210" y="1884260"/>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D05B371-2357-4598-81C3-789DB3ACECAE}">
      <dsp:nvSpPr>
        <dsp:cNvPr id="0" name=""/>
        <dsp:cNvSpPr/>
      </dsp:nvSpPr>
      <dsp:spPr>
        <a:xfrm>
          <a:off x="1708626" y="2140785"/>
          <a:ext cx="3180027" cy="513050"/>
        </a:xfrm>
        <a:prstGeom prst="roundRect">
          <a:avLst>
            <a:gd name="adj" fmla="val 10000"/>
          </a:avLst>
        </a:prstGeom>
        <a:solidFill>
          <a:schemeClr val="accent5">
            <a:alpha val="90000"/>
            <a:tint val="4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Bell MT" panose="02020503060305020303" pitchFamily="18" charset="0"/>
            </a:rPr>
            <a:t>Architectural and Engineering Design (*G)</a:t>
          </a:r>
        </a:p>
      </dsp:txBody>
      <dsp:txXfrm>
        <a:off x="1723653" y="2155812"/>
        <a:ext cx="3149973" cy="482996"/>
      </dsp:txXfrm>
    </dsp:sp>
    <dsp:sp modelId="{DEDC516D-9902-4466-BC60-DB90F683530B}">
      <dsp:nvSpPr>
        <dsp:cNvPr id="0" name=""/>
        <dsp:cNvSpPr/>
      </dsp:nvSpPr>
      <dsp:spPr>
        <a:xfrm>
          <a:off x="1211415" y="513050"/>
          <a:ext cx="558734" cy="2582381"/>
        </a:xfrm>
        <a:custGeom>
          <a:avLst/>
          <a:gdLst/>
          <a:ahLst/>
          <a:cxnLst/>
          <a:rect l="0" t="0" r="0" b="0"/>
          <a:pathLst>
            <a:path>
              <a:moveTo>
                <a:pt x="0" y="0"/>
              </a:moveTo>
              <a:lnTo>
                <a:pt x="0" y="2582381"/>
              </a:lnTo>
              <a:lnTo>
                <a:pt x="558734" y="2582381"/>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87CB122-E27A-4472-B3E1-4641FB0FFE14}">
      <dsp:nvSpPr>
        <dsp:cNvPr id="0" name=""/>
        <dsp:cNvSpPr/>
      </dsp:nvSpPr>
      <dsp:spPr>
        <a:xfrm>
          <a:off x="1770149" y="2838906"/>
          <a:ext cx="3180027" cy="513050"/>
        </a:xfrm>
        <a:prstGeom prst="roundRect">
          <a:avLst>
            <a:gd name="adj" fmla="val 10000"/>
          </a:avLst>
        </a:prstGeom>
        <a:solidFill>
          <a:schemeClr val="accent5">
            <a:alpha val="90000"/>
            <a:tint val="4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b="0" i="0" u="none" kern="1200" dirty="0">
              <a:latin typeface="Bell MT" panose="02020503060305020303" pitchFamily="18" charset="0"/>
            </a:rPr>
            <a:t>Engineering Design Concepts </a:t>
          </a:r>
          <a:r>
            <a:rPr lang="en-US" sz="1400" kern="1200" dirty="0">
              <a:latin typeface="Bell MT" panose="02020503060305020303" pitchFamily="18" charset="0"/>
            </a:rPr>
            <a:t>(*G)</a:t>
          </a:r>
        </a:p>
      </dsp:txBody>
      <dsp:txXfrm>
        <a:off x="1785176" y="2853933"/>
        <a:ext cx="3149973" cy="48299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A978CB-A88A-463D-89B4-ABD08644938D}">
      <dsp:nvSpPr>
        <dsp:cNvPr id="0" name=""/>
        <dsp:cNvSpPr/>
      </dsp:nvSpPr>
      <dsp:spPr>
        <a:xfrm>
          <a:off x="163" y="478134"/>
          <a:ext cx="1822258" cy="560141"/>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mj-lt"/>
              <a:cs typeface="Aharoni" panose="02010803020104030203" pitchFamily="2" charset="-79"/>
            </a:rPr>
            <a:t>Patient Care (Nursing)</a:t>
          </a:r>
        </a:p>
        <a:p>
          <a:pPr marL="0" lvl="0" indent="0" algn="ctr" defTabSz="533400">
            <a:lnSpc>
              <a:spcPct val="90000"/>
            </a:lnSpc>
            <a:spcBef>
              <a:spcPct val="0"/>
            </a:spcBef>
            <a:spcAft>
              <a:spcPct val="35000"/>
            </a:spcAft>
            <a:buNone/>
          </a:pPr>
          <a:r>
            <a:rPr lang="en-US" sz="1000" b="1" kern="1200" dirty="0">
              <a:latin typeface="+mj-lt"/>
              <a:cs typeface="Aharoni" panose="02010803020104030203" pitchFamily="2" charset="-79"/>
            </a:rPr>
            <a:t>MHS and MSHS ONLY</a:t>
          </a:r>
        </a:p>
      </dsp:txBody>
      <dsp:txXfrm>
        <a:off x="16569" y="494540"/>
        <a:ext cx="1789446" cy="527329"/>
      </dsp:txXfrm>
    </dsp:sp>
    <dsp:sp modelId="{BD820351-A7F5-4AF3-9F27-3DA89E59D6D8}">
      <dsp:nvSpPr>
        <dsp:cNvPr id="0" name=""/>
        <dsp:cNvSpPr/>
      </dsp:nvSpPr>
      <dsp:spPr>
        <a:xfrm>
          <a:off x="182389" y="1038276"/>
          <a:ext cx="182225" cy="312543"/>
        </a:xfrm>
        <a:custGeom>
          <a:avLst/>
          <a:gdLst/>
          <a:ahLst/>
          <a:cxnLst/>
          <a:rect l="0" t="0" r="0" b="0"/>
          <a:pathLst>
            <a:path>
              <a:moveTo>
                <a:pt x="0" y="0"/>
              </a:moveTo>
              <a:lnTo>
                <a:pt x="0" y="312543"/>
              </a:lnTo>
              <a:lnTo>
                <a:pt x="182225" y="31254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8C8325-A7E1-4360-93EE-11B5874F67BC}">
      <dsp:nvSpPr>
        <dsp:cNvPr id="0" name=""/>
        <dsp:cNvSpPr/>
      </dsp:nvSpPr>
      <dsp:spPr>
        <a:xfrm>
          <a:off x="364615" y="1177716"/>
          <a:ext cx="1310593" cy="346207"/>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Bell MT" panose="02020503060305020303" pitchFamily="18" charset="0"/>
            </a:rPr>
            <a:t>Exploring Health (*G)</a:t>
          </a:r>
        </a:p>
      </dsp:txBody>
      <dsp:txXfrm>
        <a:off x="374755" y="1187856"/>
        <a:ext cx="1290313" cy="325927"/>
      </dsp:txXfrm>
    </dsp:sp>
    <dsp:sp modelId="{402564F3-CD2F-442C-A5FF-1522B8C29C76}">
      <dsp:nvSpPr>
        <dsp:cNvPr id="0" name=""/>
        <dsp:cNvSpPr/>
      </dsp:nvSpPr>
      <dsp:spPr>
        <a:xfrm>
          <a:off x="182389" y="1038276"/>
          <a:ext cx="182225" cy="798191"/>
        </a:xfrm>
        <a:custGeom>
          <a:avLst/>
          <a:gdLst/>
          <a:ahLst/>
          <a:cxnLst/>
          <a:rect l="0" t="0" r="0" b="0"/>
          <a:pathLst>
            <a:path>
              <a:moveTo>
                <a:pt x="0" y="0"/>
              </a:moveTo>
              <a:lnTo>
                <a:pt x="0" y="798191"/>
              </a:lnTo>
              <a:lnTo>
                <a:pt x="182225" y="79819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EAD77D-293C-4B94-ACFC-056E11B590E5}">
      <dsp:nvSpPr>
        <dsp:cNvPr id="0" name=""/>
        <dsp:cNvSpPr/>
      </dsp:nvSpPr>
      <dsp:spPr>
        <a:xfrm>
          <a:off x="364615" y="1663363"/>
          <a:ext cx="1358302" cy="346207"/>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Bell MT" panose="02020503060305020303" pitchFamily="18" charset="0"/>
            </a:rPr>
            <a:t>Medical Terminology(*G)+</a:t>
          </a:r>
        </a:p>
      </dsp:txBody>
      <dsp:txXfrm>
        <a:off x="374755" y="1673503"/>
        <a:ext cx="1338022" cy="325927"/>
      </dsp:txXfrm>
    </dsp:sp>
    <dsp:sp modelId="{83850040-E816-4D3A-89E0-EDD0824EECEC}">
      <dsp:nvSpPr>
        <dsp:cNvPr id="0" name=""/>
        <dsp:cNvSpPr/>
      </dsp:nvSpPr>
      <dsp:spPr>
        <a:xfrm>
          <a:off x="182389" y="1038276"/>
          <a:ext cx="182225" cy="1378841"/>
        </a:xfrm>
        <a:custGeom>
          <a:avLst/>
          <a:gdLst/>
          <a:ahLst/>
          <a:cxnLst/>
          <a:rect l="0" t="0" r="0" b="0"/>
          <a:pathLst>
            <a:path>
              <a:moveTo>
                <a:pt x="0" y="0"/>
              </a:moveTo>
              <a:lnTo>
                <a:pt x="0" y="1378841"/>
              </a:lnTo>
              <a:lnTo>
                <a:pt x="182225" y="137884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EB2F6EA-7A3D-4AA2-91B4-DFC25F3B2FB1}">
      <dsp:nvSpPr>
        <dsp:cNvPr id="0" name=""/>
        <dsp:cNvSpPr/>
      </dsp:nvSpPr>
      <dsp:spPr>
        <a:xfrm>
          <a:off x="364615" y="2149011"/>
          <a:ext cx="1403655" cy="536213"/>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Bell MT" panose="02020503060305020303" pitchFamily="18" charset="0"/>
            </a:rPr>
            <a:t>Nursing Services </a:t>
          </a:r>
        </a:p>
        <a:p>
          <a:pPr marL="0" lvl="0" indent="0" algn="ctr" defTabSz="622300">
            <a:lnSpc>
              <a:spcPct val="90000"/>
            </a:lnSpc>
            <a:spcBef>
              <a:spcPct val="0"/>
            </a:spcBef>
            <a:spcAft>
              <a:spcPct val="35000"/>
            </a:spcAft>
            <a:buNone/>
          </a:pPr>
          <a:r>
            <a:rPr lang="en-US" sz="1400" kern="1200" dirty="0">
              <a:latin typeface="Bell MT" panose="02020503060305020303" pitchFamily="18" charset="0"/>
            </a:rPr>
            <a:t>(2 Periods)</a:t>
          </a:r>
        </a:p>
      </dsp:txBody>
      <dsp:txXfrm>
        <a:off x="380320" y="2164716"/>
        <a:ext cx="1372245" cy="504803"/>
      </dsp:txXfrm>
    </dsp:sp>
    <dsp:sp modelId="{24096561-32D7-4C1C-9EE0-054C875306DC}">
      <dsp:nvSpPr>
        <dsp:cNvPr id="0" name=""/>
        <dsp:cNvSpPr/>
      </dsp:nvSpPr>
      <dsp:spPr>
        <a:xfrm>
          <a:off x="2101302" y="478134"/>
          <a:ext cx="1579153" cy="560141"/>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mj-lt"/>
              <a:cs typeface="Aharoni" panose="02010803020104030203" pitchFamily="2" charset="-79"/>
            </a:rPr>
            <a:t>Patient Care (Athletic)</a:t>
          </a:r>
        </a:p>
      </dsp:txBody>
      <dsp:txXfrm>
        <a:off x="2117708" y="494540"/>
        <a:ext cx="1546341" cy="527329"/>
      </dsp:txXfrm>
    </dsp:sp>
    <dsp:sp modelId="{E8DE8C1D-9692-439A-AA37-86AEE5AE4773}">
      <dsp:nvSpPr>
        <dsp:cNvPr id="0" name=""/>
        <dsp:cNvSpPr/>
      </dsp:nvSpPr>
      <dsp:spPr>
        <a:xfrm>
          <a:off x="2259217" y="1038276"/>
          <a:ext cx="157915" cy="312543"/>
        </a:xfrm>
        <a:custGeom>
          <a:avLst/>
          <a:gdLst/>
          <a:ahLst/>
          <a:cxnLst/>
          <a:rect l="0" t="0" r="0" b="0"/>
          <a:pathLst>
            <a:path>
              <a:moveTo>
                <a:pt x="0" y="0"/>
              </a:moveTo>
              <a:lnTo>
                <a:pt x="0" y="312543"/>
              </a:lnTo>
              <a:lnTo>
                <a:pt x="157915" y="31254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39BA0A0-4A1E-4683-833B-C5F162E085D7}">
      <dsp:nvSpPr>
        <dsp:cNvPr id="0" name=""/>
        <dsp:cNvSpPr/>
      </dsp:nvSpPr>
      <dsp:spPr>
        <a:xfrm>
          <a:off x="2417133" y="1177716"/>
          <a:ext cx="1354063" cy="346207"/>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Bell MT" panose="02020503060305020303" pitchFamily="18" charset="0"/>
            </a:rPr>
            <a:t>Exploring Health (*G)</a:t>
          </a:r>
          <a:endParaRPr lang="en-US" sz="1200" kern="1200" dirty="0"/>
        </a:p>
      </dsp:txBody>
      <dsp:txXfrm>
        <a:off x="2427273" y="1187856"/>
        <a:ext cx="1333783" cy="325927"/>
      </dsp:txXfrm>
    </dsp:sp>
    <dsp:sp modelId="{90EA8DF4-9A99-4034-944E-B4C7883BF629}">
      <dsp:nvSpPr>
        <dsp:cNvPr id="0" name=""/>
        <dsp:cNvSpPr/>
      </dsp:nvSpPr>
      <dsp:spPr>
        <a:xfrm>
          <a:off x="2259217" y="1038276"/>
          <a:ext cx="157915" cy="798191"/>
        </a:xfrm>
        <a:custGeom>
          <a:avLst/>
          <a:gdLst/>
          <a:ahLst/>
          <a:cxnLst/>
          <a:rect l="0" t="0" r="0" b="0"/>
          <a:pathLst>
            <a:path>
              <a:moveTo>
                <a:pt x="0" y="0"/>
              </a:moveTo>
              <a:lnTo>
                <a:pt x="0" y="798191"/>
              </a:lnTo>
              <a:lnTo>
                <a:pt x="157915" y="79819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9854F84-FD8F-4F2A-A8A0-8131D2EFFDAB}">
      <dsp:nvSpPr>
        <dsp:cNvPr id="0" name=""/>
        <dsp:cNvSpPr/>
      </dsp:nvSpPr>
      <dsp:spPr>
        <a:xfrm>
          <a:off x="2417133" y="1663363"/>
          <a:ext cx="1403396" cy="346207"/>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Bell MT" panose="02020503060305020303" pitchFamily="18" charset="0"/>
            </a:rPr>
            <a:t>Medical Terminology(*G)+</a:t>
          </a:r>
          <a:endParaRPr lang="en-US" sz="1200" kern="1200" dirty="0"/>
        </a:p>
      </dsp:txBody>
      <dsp:txXfrm>
        <a:off x="2427273" y="1673503"/>
        <a:ext cx="1383116" cy="325927"/>
      </dsp:txXfrm>
    </dsp:sp>
    <dsp:sp modelId="{0C7B4EFF-2999-4054-B898-1EBD027F391D}">
      <dsp:nvSpPr>
        <dsp:cNvPr id="0" name=""/>
        <dsp:cNvSpPr/>
      </dsp:nvSpPr>
      <dsp:spPr>
        <a:xfrm>
          <a:off x="2259217" y="1038276"/>
          <a:ext cx="157915" cy="1283838"/>
        </a:xfrm>
        <a:custGeom>
          <a:avLst/>
          <a:gdLst/>
          <a:ahLst/>
          <a:cxnLst/>
          <a:rect l="0" t="0" r="0" b="0"/>
          <a:pathLst>
            <a:path>
              <a:moveTo>
                <a:pt x="0" y="0"/>
              </a:moveTo>
              <a:lnTo>
                <a:pt x="0" y="1283838"/>
              </a:lnTo>
              <a:lnTo>
                <a:pt x="157915" y="128383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EB17A95-678F-44CA-8AFC-05D2E677E4A1}">
      <dsp:nvSpPr>
        <dsp:cNvPr id="0" name=""/>
        <dsp:cNvSpPr/>
      </dsp:nvSpPr>
      <dsp:spPr>
        <a:xfrm>
          <a:off x="2417133" y="2149011"/>
          <a:ext cx="1452746" cy="346207"/>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Bell MT" panose="02020503060305020303" pitchFamily="18" charset="0"/>
            </a:rPr>
            <a:t> Sports Medicine (2 Periods) (*G)#</a:t>
          </a:r>
        </a:p>
      </dsp:txBody>
      <dsp:txXfrm>
        <a:off x="2427273" y="2159151"/>
        <a:ext cx="1432466" cy="325927"/>
      </dsp:txXfrm>
    </dsp:sp>
    <dsp:sp modelId="{207A26A3-555C-4D85-83FB-FBF2A47C3D86}">
      <dsp:nvSpPr>
        <dsp:cNvPr id="0" name=""/>
        <dsp:cNvSpPr/>
      </dsp:nvSpPr>
      <dsp:spPr>
        <a:xfrm>
          <a:off x="2259217" y="1038276"/>
          <a:ext cx="157915" cy="1817874"/>
        </a:xfrm>
        <a:custGeom>
          <a:avLst/>
          <a:gdLst/>
          <a:ahLst/>
          <a:cxnLst/>
          <a:rect l="0" t="0" r="0" b="0"/>
          <a:pathLst>
            <a:path>
              <a:moveTo>
                <a:pt x="0" y="0"/>
              </a:moveTo>
              <a:lnTo>
                <a:pt x="0" y="1817874"/>
              </a:lnTo>
              <a:lnTo>
                <a:pt x="157915" y="181787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D87E32A-40B1-4A2D-A3B6-674E593E18B4}">
      <dsp:nvSpPr>
        <dsp:cNvPr id="0" name=""/>
        <dsp:cNvSpPr/>
      </dsp:nvSpPr>
      <dsp:spPr>
        <a:xfrm>
          <a:off x="2417133" y="2634658"/>
          <a:ext cx="1452746" cy="442984"/>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Bell MT" panose="02020503060305020303" pitchFamily="18" charset="0"/>
            </a:rPr>
            <a:t>Athletic Training</a:t>
          </a:r>
        </a:p>
        <a:p>
          <a:pPr marL="0" lvl="0" indent="0" algn="ctr" defTabSz="622300">
            <a:lnSpc>
              <a:spcPct val="90000"/>
            </a:lnSpc>
            <a:spcBef>
              <a:spcPct val="0"/>
            </a:spcBef>
            <a:spcAft>
              <a:spcPct val="35000"/>
            </a:spcAft>
            <a:buNone/>
          </a:pPr>
          <a:r>
            <a:rPr lang="en-US" sz="1400" kern="1200" dirty="0">
              <a:latin typeface="Bell MT" panose="02020503060305020303" pitchFamily="18" charset="0"/>
            </a:rPr>
            <a:t>(2 Periods) #</a:t>
          </a:r>
        </a:p>
      </dsp:txBody>
      <dsp:txXfrm>
        <a:off x="2430108" y="2647633"/>
        <a:ext cx="1426796" cy="417034"/>
      </dsp:txXfrm>
    </dsp:sp>
    <dsp:sp modelId="{44D1159A-0401-4389-8B0B-964A4F69F776}">
      <dsp:nvSpPr>
        <dsp:cNvPr id="0" name=""/>
        <dsp:cNvSpPr/>
      </dsp:nvSpPr>
      <dsp:spPr>
        <a:xfrm>
          <a:off x="3959335" y="478134"/>
          <a:ext cx="1323163" cy="371066"/>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cs typeface="Aharoni" panose="02010803020104030203"/>
            </a:rPr>
            <a:t>Patient Care (Medical)</a:t>
          </a:r>
        </a:p>
      </dsp:txBody>
      <dsp:txXfrm>
        <a:off x="3970203" y="489002"/>
        <a:ext cx="1301427" cy="349330"/>
      </dsp:txXfrm>
    </dsp:sp>
    <dsp:sp modelId="{2106CF8B-1CB4-4B13-8BFA-CC8DA8DF59B3}">
      <dsp:nvSpPr>
        <dsp:cNvPr id="0" name=""/>
        <dsp:cNvSpPr/>
      </dsp:nvSpPr>
      <dsp:spPr>
        <a:xfrm>
          <a:off x="4091652" y="849201"/>
          <a:ext cx="132316" cy="317689"/>
        </a:xfrm>
        <a:custGeom>
          <a:avLst/>
          <a:gdLst/>
          <a:ahLst/>
          <a:cxnLst/>
          <a:rect l="0" t="0" r="0" b="0"/>
          <a:pathLst>
            <a:path>
              <a:moveTo>
                <a:pt x="0" y="0"/>
              </a:moveTo>
              <a:lnTo>
                <a:pt x="0" y="317689"/>
              </a:lnTo>
              <a:lnTo>
                <a:pt x="132316" y="31768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64E11D2-EEF0-4377-BB5F-2EE101B91ED9}">
      <dsp:nvSpPr>
        <dsp:cNvPr id="0" name=""/>
        <dsp:cNvSpPr/>
      </dsp:nvSpPr>
      <dsp:spPr>
        <a:xfrm>
          <a:off x="4223968" y="988641"/>
          <a:ext cx="1098395" cy="356498"/>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Bell MT" panose="02020503060305020303" pitchFamily="18" charset="0"/>
            </a:rPr>
            <a:t>Exploring Health (*G)</a:t>
          </a:r>
        </a:p>
      </dsp:txBody>
      <dsp:txXfrm>
        <a:off x="4234409" y="999082"/>
        <a:ext cx="1077513" cy="335616"/>
      </dsp:txXfrm>
    </dsp:sp>
    <dsp:sp modelId="{3FC17030-15C5-465E-8580-DF4D2692FD5A}">
      <dsp:nvSpPr>
        <dsp:cNvPr id="0" name=""/>
        <dsp:cNvSpPr/>
      </dsp:nvSpPr>
      <dsp:spPr>
        <a:xfrm>
          <a:off x="4091652" y="849201"/>
          <a:ext cx="132316" cy="887298"/>
        </a:xfrm>
        <a:custGeom>
          <a:avLst/>
          <a:gdLst/>
          <a:ahLst/>
          <a:cxnLst/>
          <a:rect l="0" t="0" r="0" b="0"/>
          <a:pathLst>
            <a:path>
              <a:moveTo>
                <a:pt x="0" y="0"/>
              </a:moveTo>
              <a:lnTo>
                <a:pt x="0" y="887298"/>
              </a:lnTo>
              <a:lnTo>
                <a:pt x="132316" y="88729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041941A-3BBD-42B4-AEA0-2763006A7E32}">
      <dsp:nvSpPr>
        <dsp:cNvPr id="0" name=""/>
        <dsp:cNvSpPr/>
      </dsp:nvSpPr>
      <dsp:spPr>
        <a:xfrm>
          <a:off x="4223968" y="1484579"/>
          <a:ext cx="1077289" cy="503841"/>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Bell MT" panose="02020503060305020303" pitchFamily="18" charset="0"/>
            </a:rPr>
            <a:t>Medical Terminology(*G)+</a:t>
          </a:r>
        </a:p>
      </dsp:txBody>
      <dsp:txXfrm>
        <a:off x="4238725" y="1499336"/>
        <a:ext cx="1047775" cy="474327"/>
      </dsp:txXfrm>
    </dsp:sp>
    <dsp:sp modelId="{50485B86-7989-4AAE-B8C4-1DD334846FF0}">
      <dsp:nvSpPr>
        <dsp:cNvPr id="0" name=""/>
        <dsp:cNvSpPr/>
      </dsp:nvSpPr>
      <dsp:spPr>
        <a:xfrm>
          <a:off x="4091652" y="849201"/>
          <a:ext cx="132316" cy="1541942"/>
        </a:xfrm>
        <a:custGeom>
          <a:avLst/>
          <a:gdLst/>
          <a:ahLst/>
          <a:cxnLst/>
          <a:rect l="0" t="0" r="0" b="0"/>
          <a:pathLst>
            <a:path>
              <a:moveTo>
                <a:pt x="0" y="0"/>
              </a:moveTo>
              <a:lnTo>
                <a:pt x="0" y="1541942"/>
              </a:lnTo>
              <a:lnTo>
                <a:pt x="132316" y="154194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A6E912A-3096-4FB8-BEEE-58DB791CC9F4}">
      <dsp:nvSpPr>
        <dsp:cNvPr id="0" name=""/>
        <dsp:cNvSpPr/>
      </dsp:nvSpPr>
      <dsp:spPr>
        <a:xfrm>
          <a:off x="4223968" y="2127861"/>
          <a:ext cx="1168958" cy="526564"/>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Bell MT" panose="02020503060305020303" pitchFamily="18" charset="0"/>
            </a:rPr>
            <a:t>Medical Careers (2 Periods) (*G)+</a:t>
          </a:r>
        </a:p>
      </dsp:txBody>
      <dsp:txXfrm>
        <a:off x="4239391" y="2143284"/>
        <a:ext cx="1138112" cy="495718"/>
      </dsp:txXfrm>
    </dsp:sp>
    <dsp:sp modelId="{59631098-77BB-4F10-89B8-7E762715355E}">
      <dsp:nvSpPr>
        <dsp:cNvPr id="0" name=""/>
        <dsp:cNvSpPr/>
      </dsp:nvSpPr>
      <dsp:spPr>
        <a:xfrm>
          <a:off x="5601243" y="478134"/>
          <a:ext cx="1322527" cy="557760"/>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b="1" kern="1200" dirty="0">
              <a:cs typeface="Aharoni" panose="02010803020104030203"/>
            </a:rPr>
            <a:t>Patient Care (Medical Assisting) </a:t>
          </a:r>
        </a:p>
        <a:p>
          <a:pPr marL="0" lvl="0" indent="0" algn="ctr" defTabSz="533400">
            <a:lnSpc>
              <a:spcPct val="90000"/>
            </a:lnSpc>
            <a:spcBef>
              <a:spcPct val="0"/>
            </a:spcBef>
            <a:spcAft>
              <a:spcPct val="35000"/>
            </a:spcAft>
            <a:buNone/>
          </a:pPr>
          <a:r>
            <a:rPr lang="en-US" sz="1000" b="1" kern="1200" dirty="0">
              <a:cs typeface="Aharoni" panose="02010803020104030203"/>
            </a:rPr>
            <a:t>THS Only</a:t>
          </a:r>
        </a:p>
      </dsp:txBody>
      <dsp:txXfrm>
        <a:off x="5617579" y="494470"/>
        <a:ext cx="1289855" cy="525088"/>
      </dsp:txXfrm>
    </dsp:sp>
    <dsp:sp modelId="{8D7D16C6-E0AA-479B-A2CD-8323A6967B14}">
      <dsp:nvSpPr>
        <dsp:cNvPr id="0" name=""/>
        <dsp:cNvSpPr/>
      </dsp:nvSpPr>
      <dsp:spPr>
        <a:xfrm>
          <a:off x="5733496" y="1035894"/>
          <a:ext cx="132252" cy="418320"/>
        </a:xfrm>
        <a:custGeom>
          <a:avLst/>
          <a:gdLst/>
          <a:ahLst/>
          <a:cxnLst/>
          <a:rect l="0" t="0" r="0" b="0"/>
          <a:pathLst>
            <a:path>
              <a:moveTo>
                <a:pt x="0" y="0"/>
              </a:moveTo>
              <a:lnTo>
                <a:pt x="0" y="418320"/>
              </a:lnTo>
              <a:lnTo>
                <a:pt x="132252" y="41832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D67F4CB-6798-404A-A63C-FC8C34901D9E}">
      <dsp:nvSpPr>
        <dsp:cNvPr id="0" name=""/>
        <dsp:cNvSpPr/>
      </dsp:nvSpPr>
      <dsp:spPr>
        <a:xfrm>
          <a:off x="5865749" y="1175334"/>
          <a:ext cx="892416" cy="557760"/>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Bell MT" panose="02020503060305020303" pitchFamily="18" charset="0"/>
            </a:rPr>
            <a:t>Exploring Health (*G)</a:t>
          </a:r>
        </a:p>
      </dsp:txBody>
      <dsp:txXfrm>
        <a:off x="5882085" y="1191670"/>
        <a:ext cx="859744" cy="525088"/>
      </dsp:txXfrm>
    </dsp:sp>
    <dsp:sp modelId="{7BDD9828-C254-44CE-85D5-37C1968B9EA4}">
      <dsp:nvSpPr>
        <dsp:cNvPr id="0" name=""/>
        <dsp:cNvSpPr/>
      </dsp:nvSpPr>
      <dsp:spPr>
        <a:xfrm>
          <a:off x="5733496" y="1035894"/>
          <a:ext cx="132252" cy="1115520"/>
        </a:xfrm>
        <a:custGeom>
          <a:avLst/>
          <a:gdLst/>
          <a:ahLst/>
          <a:cxnLst/>
          <a:rect l="0" t="0" r="0" b="0"/>
          <a:pathLst>
            <a:path>
              <a:moveTo>
                <a:pt x="0" y="0"/>
              </a:moveTo>
              <a:lnTo>
                <a:pt x="0" y="1115520"/>
              </a:lnTo>
              <a:lnTo>
                <a:pt x="132252" y="111552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A4D818E-B978-400B-A677-9636A512A8A2}">
      <dsp:nvSpPr>
        <dsp:cNvPr id="0" name=""/>
        <dsp:cNvSpPr/>
      </dsp:nvSpPr>
      <dsp:spPr>
        <a:xfrm>
          <a:off x="5865749" y="1872535"/>
          <a:ext cx="892416" cy="557760"/>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en-US" sz="1100" kern="1200" dirty="0">
              <a:latin typeface="Bell MT" panose="02020503060305020303" pitchFamily="18" charset="0"/>
            </a:rPr>
            <a:t>Medical Terminology(*G)+</a:t>
          </a:r>
        </a:p>
      </dsp:txBody>
      <dsp:txXfrm>
        <a:off x="5882085" y="1888871"/>
        <a:ext cx="859744" cy="525088"/>
      </dsp:txXfrm>
    </dsp:sp>
    <dsp:sp modelId="{B2EEB336-770A-4C69-89ED-3B10F32758CB}">
      <dsp:nvSpPr>
        <dsp:cNvPr id="0" name=""/>
        <dsp:cNvSpPr/>
      </dsp:nvSpPr>
      <dsp:spPr>
        <a:xfrm>
          <a:off x="5733496" y="1035894"/>
          <a:ext cx="132252" cy="1812720"/>
        </a:xfrm>
        <a:custGeom>
          <a:avLst/>
          <a:gdLst/>
          <a:ahLst/>
          <a:cxnLst/>
          <a:rect l="0" t="0" r="0" b="0"/>
          <a:pathLst>
            <a:path>
              <a:moveTo>
                <a:pt x="0" y="0"/>
              </a:moveTo>
              <a:lnTo>
                <a:pt x="0" y="1812720"/>
              </a:lnTo>
              <a:lnTo>
                <a:pt x="132252" y="181272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13578A7-F398-4217-9553-ED455F533599}">
      <dsp:nvSpPr>
        <dsp:cNvPr id="0" name=""/>
        <dsp:cNvSpPr/>
      </dsp:nvSpPr>
      <dsp:spPr>
        <a:xfrm>
          <a:off x="5865749" y="2569735"/>
          <a:ext cx="892416" cy="557760"/>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en-US" sz="1100" kern="1200" dirty="0">
              <a:latin typeface="Bell MT" panose="02020503060305020303" pitchFamily="18" charset="0"/>
            </a:rPr>
            <a:t>Medical Assisting (2 Periods) (*G)</a:t>
          </a:r>
        </a:p>
      </dsp:txBody>
      <dsp:txXfrm>
        <a:off x="5882085" y="2586071"/>
        <a:ext cx="859744" cy="525088"/>
      </dsp:txXfrm>
    </dsp:sp>
    <dsp:sp modelId="{49ADE5CB-C488-456A-AC68-AEAD16F4E56B}">
      <dsp:nvSpPr>
        <dsp:cNvPr id="0" name=""/>
        <dsp:cNvSpPr/>
      </dsp:nvSpPr>
      <dsp:spPr>
        <a:xfrm>
          <a:off x="7202651" y="478134"/>
          <a:ext cx="1323263" cy="557760"/>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Calibri (Body)"/>
              <a:cs typeface="Calibri" panose="020F0502020204030204" pitchFamily="34" charset="0"/>
            </a:rPr>
            <a:t>Mental and Behavioral Health </a:t>
          </a:r>
        </a:p>
        <a:p>
          <a:pPr marL="0" lvl="0" indent="0" algn="ctr" defTabSz="533400">
            <a:lnSpc>
              <a:spcPct val="90000"/>
            </a:lnSpc>
            <a:spcBef>
              <a:spcPct val="0"/>
            </a:spcBef>
            <a:spcAft>
              <a:spcPct val="35000"/>
            </a:spcAft>
            <a:buNone/>
          </a:pPr>
          <a:r>
            <a:rPr lang="en-US" sz="1000" b="1" kern="1200" dirty="0">
              <a:latin typeface="Calibri (Body)"/>
              <a:cs typeface="Calibri" panose="020F0502020204030204" pitchFamily="34" charset="0"/>
            </a:rPr>
            <a:t>(THS Only)</a:t>
          </a:r>
        </a:p>
      </dsp:txBody>
      <dsp:txXfrm>
        <a:off x="7218987" y="494470"/>
        <a:ext cx="1290591" cy="525088"/>
      </dsp:txXfrm>
    </dsp:sp>
    <dsp:sp modelId="{1C7CFC59-6DE4-4DE8-A2A8-3D6478A5E3A4}">
      <dsp:nvSpPr>
        <dsp:cNvPr id="0" name=""/>
        <dsp:cNvSpPr/>
      </dsp:nvSpPr>
      <dsp:spPr>
        <a:xfrm>
          <a:off x="7334977" y="1035894"/>
          <a:ext cx="132326" cy="350711"/>
        </a:xfrm>
        <a:custGeom>
          <a:avLst/>
          <a:gdLst/>
          <a:ahLst/>
          <a:cxnLst/>
          <a:rect l="0" t="0" r="0" b="0"/>
          <a:pathLst>
            <a:path>
              <a:moveTo>
                <a:pt x="0" y="0"/>
              </a:moveTo>
              <a:lnTo>
                <a:pt x="0" y="350711"/>
              </a:lnTo>
              <a:lnTo>
                <a:pt x="132326" y="35071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5CAD69B-346A-4870-9E66-99DBC4DB692C}">
      <dsp:nvSpPr>
        <dsp:cNvPr id="0" name=""/>
        <dsp:cNvSpPr/>
      </dsp:nvSpPr>
      <dsp:spPr>
        <a:xfrm>
          <a:off x="7467304" y="1175334"/>
          <a:ext cx="1137375" cy="422542"/>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Bell MT" panose="02020503060305020303" pitchFamily="18" charset="0"/>
            </a:rPr>
            <a:t>Exploring Health (*G)</a:t>
          </a:r>
          <a:endParaRPr lang="en-US" sz="1200" kern="1200" dirty="0"/>
        </a:p>
      </dsp:txBody>
      <dsp:txXfrm>
        <a:off x="7479680" y="1187710"/>
        <a:ext cx="1112623" cy="397790"/>
      </dsp:txXfrm>
    </dsp:sp>
    <dsp:sp modelId="{F49DDF4C-105E-4539-95BC-E61EA3877710}">
      <dsp:nvSpPr>
        <dsp:cNvPr id="0" name=""/>
        <dsp:cNvSpPr/>
      </dsp:nvSpPr>
      <dsp:spPr>
        <a:xfrm>
          <a:off x="7334977" y="1035894"/>
          <a:ext cx="132326" cy="980302"/>
        </a:xfrm>
        <a:custGeom>
          <a:avLst/>
          <a:gdLst/>
          <a:ahLst/>
          <a:cxnLst/>
          <a:rect l="0" t="0" r="0" b="0"/>
          <a:pathLst>
            <a:path>
              <a:moveTo>
                <a:pt x="0" y="0"/>
              </a:moveTo>
              <a:lnTo>
                <a:pt x="0" y="980302"/>
              </a:lnTo>
              <a:lnTo>
                <a:pt x="132326" y="98030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32BE742-5579-48ED-A919-E348FC7A1E88}">
      <dsp:nvSpPr>
        <dsp:cNvPr id="0" name=""/>
        <dsp:cNvSpPr/>
      </dsp:nvSpPr>
      <dsp:spPr>
        <a:xfrm>
          <a:off x="7467304" y="1737317"/>
          <a:ext cx="1081376" cy="557760"/>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145" tIns="11430" rIns="17145" bIns="11430" numCol="1" spcCol="1270" anchor="ctr" anchorCtr="0">
          <a:noAutofit/>
        </a:bodyPr>
        <a:lstStyle/>
        <a:p>
          <a:pPr marL="0" lvl="0" indent="0" algn="ctr" defTabSz="400050">
            <a:lnSpc>
              <a:spcPct val="90000"/>
            </a:lnSpc>
            <a:spcBef>
              <a:spcPct val="0"/>
            </a:spcBef>
            <a:spcAft>
              <a:spcPct val="35000"/>
            </a:spcAft>
            <a:buNone/>
          </a:pPr>
          <a:r>
            <a:rPr lang="en-US" sz="900" kern="1200" dirty="0">
              <a:latin typeface="Bell MT" panose="02020503060305020303" pitchFamily="18" charset="0"/>
            </a:rPr>
            <a:t>Intermediate Mental &amp; Behavioral Health (*G)</a:t>
          </a:r>
        </a:p>
      </dsp:txBody>
      <dsp:txXfrm>
        <a:off x="7483640" y="1753653"/>
        <a:ext cx="1048704" cy="525088"/>
      </dsp:txXfrm>
    </dsp:sp>
    <dsp:sp modelId="{C35131EC-AC2A-4B3F-8476-8E30D5C1BF90}">
      <dsp:nvSpPr>
        <dsp:cNvPr id="0" name=""/>
        <dsp:cNvSpPr/>
      </dsp:nvSpPr>
      <dsp:spPr>
        <a:xfrm>
          <a:off x="7334977" y="1035894"/>
          <a:ext cx="132326" cy="1796869"/>
        </a:xfrm>
        <a:custGeom>
          <a:avLst/>
          <a:gdLst/>
          <a:ahLst/>
          <a:cxnLst/>
          <a:rect l="0" t="0" r="0" b="0"/>
          <a:pathLst>
            <a:path>
              <a:moveTo>
                <a:pt x="0" y="0"/>
              </a:moveTo>
              <a:lnTo>
                <a:pt x="0" y="1796869"/>
              </a:lnTo>
              <a:lnTo>
                <a:pt x="132326" y="179686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EB5384F-346E-48FE-B046-7BCE20099174}">
      <dsp:nvSpPr>
        <dsp:cNvPr id="0" name=""/>
        <dsp:cNvSpPr/>
      </dsp:nvSpPr>
      <dsp:spPr>
        <a:xfrm>
          <a:off x="7467304" y="2434517"/>
          <a:ext cx="1039816" cy="796492"/>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b="0" i="0" u="none" kern="1200" dirty="0">
              <a:latin typeface="Bell MT" panose="02020503060305020303" pitchFamily="18" charset="0"/>
            </a:rPr>
            <a:t>Psychopathology &amp; Mental Health Careers </a:t>
          </a:r>
          <a:r>
            <a:rPr lang="en-US" sz="1000" kern="1200" dirty="0">
              <a:latin typeface="Bell MT" panose="02020503060305020303" pitchFamily="18" charset="0"/>
            </a:rPr>
            <a:t>(*G)</a:t>
          </a:r>
          <a:endParaRPr lang="en-US" sz="1000" u="none" kern="1200" dirty="0">
            <a:solidFill>
              <a:schemeClr val="tx1"/>
            </a:solidFill>
            <a:latin typeface="Bell MT" panose="02020503060305020303" pitchFamily="18" charset="0"/>
          </a:endParaRPr>
        </a:p>
      </dsp:txBody>
      <dsp:txXfrm>
        <a:off x="7490632" y="2457845"/>
        <a:ext cx="993160" cy="74983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A978CB-A88A-463D-89B4-ABD08644938D}">
      <dsp:nvSpPr>
        <dsp:cNvPr id="0" name=""/>
        <dsp:cNvSpPr/>
      </dsp:nvSpPr>
      <dsp:spPr>
        <a:xfrm>
          <a:off x="2250005" y="42573"/>
          <a:ext cx="3373753" cy="405830"/>
        </a:xfrm>
        <a:prstGeom prst="roundRect">
          <a:avLst>
            <a:gd name="adj" fmla="val 10000"/>
          </a:avLst>
        </a:prstGeom>
        <a:solidFill>
          <a:schemeClr val="lt1">
            <a:hueOff val="0"/>
            <a:satOff val="0"/>
            <a:lumOff val="0"/>
            <a:alphaOff val="0"/>
          </a:schemeClr>
        </a:solidFill>
        <a:ln w="25400" cap="flat" cmpd="sng" algn="ctr">
          <a:solidFill>
            <a:srgbClr val="CC0099"/>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Aharoni" panose="02010803020104030203" pitchFamily="2" charset="-79"/>
              <a:cs typeface="Aharoni" panose="02010803020104030203" pitchFamily="2" charset="-79"/>
            </a:rPr>
            <a:t>Food Service and Hospitality </a:t>
          </a:r>
        </a:p>
      </dsp:txBody>
      <dsp:txXfrm>
        <a:off x="2261891" y="54459"/>
        <a:ext cx="3349981" cy="382058"/>
      </dsp:txXfrm>
    </dsp:sp>
    <dsp:sp modelId="{BD820351-A7F5-4AF3-9F27-3DA89E59D6D8}">
      <dsp:nvSpPr>
        <dsp:cNvPr id="0" name=""/>
        <dsp:cNvSpPr/>
      </dsp:nvSpPr>
      <dsp:spPr>
        <a:xfrm>
          <a:off x="2587381" y="448404"/>
          <a:ext cx="317817" cy="338464"/>
        </a:xfrm>
        <a:custGeom>
          <a:avLst/>
          <a:gdLst/>
          <a:ahLst/>
          <a:cxnLst/>
          <a:rect l="0" t="0" r="0" b="0"/>
          <a:pathLst>
            <a:path>
              <a:moveTo>
                <a:pt x="0" y="0"/>
              </a:moveTo>
              <a:lnTo>
                <a:pt x="0" y="338464"/>
              </a:lnTo>
              <a:lnTo>
                <a:pt x="317817" y="338464"/>
              </a:lnTo>
            </a:path>
          </a:pathLst>
        </a:custGeom>
        <a:noFill/>
        <a:ln w="25400" cap="flat" cmpd="sng" algn="ctr">
          <a:solidFill>
            <a:srgbClr val="CC0099"/>
          </a:solidFill>
          <a:prstDash val="solid"/>
        </a:ln>
        <a:effectLst/>
      </dsp:spPr>
      <dsp:style>
        <a:lnRef idx="2">
          <a:scrgbClr r="0" g="0" b="0"/>
        </a:lnRef>
        <a:fillRef idx="0">
          <a:scrgbClr r="0" g="0" b="0"/>
        </a:fillRef>
        <a:effectRef idx="0">
          <a:scrgbClr r="0" g="0" b="0"/>
        </a:effectRef>
        <a:fontRef idx="minor"/>
      </dsp:style>
    </dsp:sp>
    <dsp:sp modelId="{C58C8325-A7E1-4360-93EE-11B5874F67BC}">
      <dsp:nvSpPr>
        <dsp:cNvPr id="0" name=""/>
        <dsp:cNvSpPr/>
      </dsp:nvSpPr>
      <dsp:spPr>
        <a:xfrm>
          <a:off x="2905199" y="583953"/>
          <a:ext cx="2263014" cy="405830"/>
        </a:xfrm>
        <a:prstGeom prst="roundRect">
          <a:avLst>
            <a:gd name="adj" fmla="val 10000"/>
          </a:avLst>
        </a:prstGeom>
        <a:solidFill>
          <a:srgbClr val="FFE0F5"/>
        </a:solidFill>
        <a:ln w="25400" cap="flat" cmpd="sng" algn="ctr">
          <a:solidFill>
            <a:srgbClr val="CC0099"/>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Bell MT" panose="02020503060305020303" pitchFamily="18" charset="0"/>
            </a:rPr>
            <a:t>Culinary Arts I</a:t>
          </a:r>
        </a:p>
      </dsp:txBody>
      <dsp:txXfrm>
        <a:off x="2917085" y="595839"/>
        <a:ext cx="2239242" cy="382058"/>
      </dsp:txXfrm>
    </dsp:sp>
    <dsp:sp modelId="{402564F3-CD2F-442C-A5FF-1522B8C29C76}">
      <dsp:nvSpPr>
        <dsp:cNvPr id="0" name=""/>
        <dsp:cNvSpPr/>
      </dsp:nvSpPr>
      <dsp:spPr>
        <a:xfrm>
          <a:off x="2587381" y="448404"/>
          <a:ext cx="329714" cy="893374"/>
        </a:xfrm>
        <a:custGeom>
          <a:avLst/>
          <a:gdLst/>
          <a:ahLst/>
          <a:cxnLst/>
          <a:rect l="0" t="0" r="0" b="0"/>
          <a:pathLst>
            <a:path>
              <a:moveTo>
                <a:pt x="0" y="0"/>
              </a:moveTo>
              <a:lnTo>
                <a:pt x="0" y="893374"/>
              </a:lnTo>
              <a:lnTo>
                <a:pt x="329714" y="893374"/>
              </a:lnTo>
            </a:path>
          </a:pathLst>
        </a:custGeom>
        <a:noFill/>
        <a:ln w="25400" cap="flat" cmpd="sng" algn="ctr">
          <a:solidFill>
            <a:srgbClr val="CC0099"/>
          </a:solidFill>
          <a:prstDash val="solid"/>
        </a:ln>
        <a:effectLst/>
      </dsp:spPr>
      <dsp:style>
        <a:lnRef idx="2">
          <a:scrgbClr r="0" g="0" b="0"/>
        </a:lnRef>
        <a:fillRef idx="0">
          <a:scrgbClr r="0" g="0" b="0"/>
        </a:fillRef>
        <a:effectRef idx="0">
          <a:scrgbClr r="0" g="0" b="0"/>
        </a:effectRef>
        <a:fontRef idx="minor"/>
      </dsp:style>
    </dsp:sp>
    <dsp:sp modelId="{C5EAD77D-293C-4B94-ACFC-056E11B590E5}">
      <dsp:nvSpPr>
        <dsp:cNvPr id="0" name=""/>
        <dsp:cNvSpPr/>
      </dsp:nvSpPr>
      <dsp:spPr>
        <a:xfrm>
          <a:off x="2917095" y="1138863"/>
          <a:ext cx="2179026" cy="405830"/>
        </a:xfrm>
        <a:prstGeom prst="roundRect">
          <a:avLst>
            <a:gd name="adj" fmla="val 10000"/>
          </a:avLst>
        </a:prstGeom>
        <a:solidFill>
          <a:srgbClr val="FFE0F5"/>
        </a:solidFill>
        <a:ln w="25400" cap="flat" cmpd="sng" algn="ctr">
          <a:solidFill>
            <a:srgbClr val="CC0099"/>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Bell MT" panose="02020503060305020303" pitchFamily="18" charset="0"/>
            </a:rPr>
            <a:t>Culinary Arts II (*F)</a:t>
          </a:r>
        </a:p>
      </dsp:txBody>
      <dsp:txXfrm>
        <a:off x="2928981" y="1150749"/>
        <a:ext cx="2155254" cy="382058"/>
      </dsp:txXfrm>
    </dsp:sp>
    <dsp:sp modelId="{7F1160F4-5758-43E2-972D-A0BE83409740}">
      <dsp:nvSpPr>
        <dsp:cNvPr id="0" name=""/>
        <dsp:cNvSpPr/>
      </dsp:nvSpPr>
      <dsp:spPr>
        <a:xfrm>
          <a:off x="2587381" y="448404"/>
          <a:ext cx="324792" cy="1571565"/>
        </a:xfrm>
        <a:custGeom>
          <a:avLst/>
          <a:gdLst/>
          <a:ahLst/>
          <a:cxnLst/>
          <a:rect l="0" t="0" r="0" b="0"/>
          <a:pathLst>
            <a:path>
              <a:moveTo>
                <a:pt x="0" y="0"/>
              </a:moveTo>
              <a:lnTo>
                <a:pt x="0" y="1571565"/>
              </a:lnTo>
              <a:lnTo>
                <a:pt x="324792" y="1571565"/>
              </a:lnTo>
            </a:path>
          </a:pathLst>
        </a:custGeom>
        <a:noFill/>
        <a:ln w="25400" cap="flat" cmpd="sng" algn="ctr">
          <a:solidFill>
            <a:srgbClr val="CC0099"/>
          </a:solidFill>
          <a:prstDash val="solid"/>
        </a:ln>
        <a:effectLst/>
      </dsp:spPr>
      <dsp:style>
        <a:lnRef idx="2">
          <a:scrgbClr r="0" g="0" b="0"/>
        </a:lnRef>
        <a:fillRef idx="0">
          <a:scrgbClr r="0" g="0" b="0"/>
        </a:fillRef>
        <a:effectRef idx="0">
          <a:scrgbClr r="0" g="0" b="0"/>
        </a:effectRef>
        <a:fontRef idx="minor"/>
      </dsp:style>
    </dsp:sp>
    <dsp:sp modelId="{C305F7BC-2D3D-4022-B4F0-B5826E019B1F}">
      <dsp:nvSpPr>
        <dsp:cNvPr id="0" name=""/>
        <dsp:cNvSpPr/>
      </dsp:nvSpPr>
      <dsp:spPr>
        <a:xfrm>
          <a:off x="2912174" y="1742165"/>
          <a:ext cx="2196725" cy="555607"/>
        </a:xfrm>
        <a:prstGeom prst="roundRect">
          <a:avLst>
            <a:gd name="adj" fmla="val 10000"/>
          </a:avLst>
        </a:prstGeom>
        <a:solidFill>
          <a:srgbClr val="FFE0F5"/>
        </a:solidFill>
        <a:ln w="25400" cap="flat" cmpd="sng" algn="ctr">
          <a:solidFill>
            <a:srgbClr val="CC0099"/>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Bell MT" panose="02020503060305020303" pitchFamily="18" charset="0"/>
            </a:rPr>
            <a:t>Advanced Culinary Arts                 (2 Periods) (*G)+#</a:t>
          </a:r>
        </a:p>
      </dsp:txBody>
      <dsp:txXfrm>
        <a:off x="2928447" y="1758438"/>
        <a:ext cx="2164179" cy="523061"/>
      </dsp:txXfrm>
    </dsp:sp>
    <dsp:sp modelId="{52040DC3-EDEA-44F0-967C-3437F7F06E56}">
      <dsp:nvSpPr>
        <dsp:cNvPr id="0" name=""/>
        <dsp:cNvSpPr/>
      </dsp:nvSpPr>
      <dsp:spPr>
        <a:xfrm>
          <a:off x="2587381" y="448404"/>
          <a:ext cx="324792" cy="2372481"/>
        </a:xfrm>
        <a:custGeom>
          <a:avLst/>
          <a:gdLst/>
          <a:ahLst/>
          <a:cxnLst/>
          <a:rect l="0" t="0" r="0" b="0"/>
          <a:pathLst>
            <a:path>
              <a:moveTo>
                <a:pt x="0" y="0"/>
              </a:moveTo>
              <a:lnTo>
                <a:pt x="0" y="2372481"/>
              </a:lnTo>
              <a:lnTo>
                <a:pt x="324792" y="2372481"/>
              </a:lnTo>
            </a:path>
          </a:pathLst>
        </a:custGeom>
        <a:noFill/>
        <a:ln w="25400" cap="flat" cmpd="sng" algn="ctr">
          <a:solidFill>
            <a:srgbClr val="CC0099"/>
          </a:solidFill>
          <a:prstDash val="solid"/>
        </a:ln>
        <a:effectLst/>
      </dsp:spPr>
      <dsp:style>
        <a:lnRef idx="2">
          <a:scrgbClr r="0" g="0" b="0"/>
        </a:lnRef>
        <a:fillRef idx="0">
          <a:scrgbClr r="0" g="0" b="0"/>
        </a:fillRef>
        <a:effectRef idx="0">
          <a:scrgbClr r="0" g="0" b="0"/>
        </a:effectRef>
        <a:fontRef idx="minor"/>
      </dsp:style>
    </dsp:sp>
    <dsp:sp modelId="{4DC571AF-7D28-4457-858A-CD26420617A6}">
      <dsp:nvSpPr>
        <dsp:cNvPr id="0" name=""/>
        <dsp:cNvSpPr/>
      </dsp:nvSpPr>
      <dsp:spPr>
        <a:xfrm>
          <a:off x="2912174" y="2472144"/>
          <a:ext cx="2262757" cy="697483"/>
        </a:xfrm>
        <a:prstGeom prst="roundRect">
          <a:avLst>
            <a:gd name="adj" fmla="val 10000"/>
          </a:avLst>
        </a:prstGeom>
        <a:solidFill>
          <a:srgbClr val="FFE0F5"/>
        </a:solidFill>
        <a:ln w="25400" cap="flat" cmpd="sng" algn="ctr">
          <a:solidFill>
            <a:srgbClr val="CC0099"/>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Bell MT" panose="02020503060305020303" pitchFamily="18" charset="0"/>
            </a:rPr>
            <a:t>Culinary Arts &amp; Hospitality Management         </a:t>
          </a:r>
        </a:p>
        <a:p>
          <a:pPr marL="0" lvl="0" indent="0" algn="ctr" defTabSz="622300">
            <a:lnSpc>
              <a:spcPct val="90000"/>
            </a:lnSpc>
            <a:spcBef>
              <a:spcPct val="0"/>
            </a:spcBef>
            <a:spcAft>
              <a:spcPct val="35000"/>
            </a:spcAft>
            <a:buNone/>
          </a:pPr>
          <a:r>
            <a:rPr lang="en-US" sz="1400" kern="1200" dirty="0">
              <a:latin typeface="Bell MT" panose="02020503060305020303" pitchFamily="18" charset="0"/>
            </a:rPr>
            <a:t>       (2 Periods) (*G)#</a:t>
          </a:r>
        </a:p>
      </dsp:txBody>
      <dsp:txXfrm>
        <a:off x="2932603" y="2492573"/>
        <a:ext cx="2221899" cy="65662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96561-32D7-4C1C-9EE0-054C875306DC}">
      <dsp:nvSpPr>
        <dsp:cNvPr id="0" name=""/>
        <dsp:cNvSpPr/>
      </dsp:nvSpPr>
      <dsp:spPr>
        <a:xfrm>
          <a:off x="2264936" y="1419"/>
          <a:ext cx="3235774" cy="542369"/>
        </a:xfrm>
        <a:prstGeom prst="roundRect">
          <a:avLst>
            <a:gd name="adj" fmla="val 10000"/>
          </a:avLst>
        </a:prstGeom>
        <a:solidFill>
          <a:schemeClr val="bg1">
            <a:alpha val="30000"/>
          </a:schemeClr>
        </a:solidFill>
        <a:ln w="25400" cap="flat" cmpd="sng" algn="ctr">
          <a:solidFill>
            <a:schemeClr val="accent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Aharoni" panose="02010803020104030203" pitchFamily="2" charset="-79"/>
              <a:cs typeface="Aharoni" panose="02010803020104030203" pitchFamily="2" charset="-79"/>
            </a:rPr>
            <a:t>Product Innovation and Design</a:t>
          </a:r>
        </a:p>
      </dsp:txBody>
      <dsp:txXfrm>
        <a:off x="2280821" y="17304"/>
        <a:ext cx="3204004" cy="510599"/>
      </dsp:txXfrm>
    </dsp:sp>
    <dsp:sp modelId="{E8DE8C1D-9692-439A-AA37-86AEE5AE4773}">
      <dsp:nvSpPr>
        <dsp:cNvPr id="0" name=""/>
        <dsp:cNvSpPr/>
      </dsp:nvSpPr>
      <dsp:spPr>
        <a:xfrm>
          <a:off x="2588514" y="543788"/>
          <a:ext cx="312871" cy="526291"/>
        </a:xfrm>
        <a:custGeom>
          <a:avLst/>
          <a:gdLst/>
          <a:ahLst/>
          <a:cxnLst/>
          <a:rect l="0" t="0" r="0" b="0"/>
          <a:pathLst>
            <a:path>
              <a:moveTo>
                <a:pt x="0" y="0"/>
              </a:moveTo>
              <a:lnTo>
                <a:pt x="0" y="526291"/>
              </a:lnTo>
              <a:lnTo>
                <a:pt x="312871" y="526291"/>
              </a:lnTo>
            </a:path>
          </a:pathLst>
        </a:custGeom>
        <a:noFill/>
        <a:ln w="25400" cap="flat" cmpd="sng" algn="ctr">
          <a:solidFill>
            <a:schemeClr val="accent1">
              <a:lumMod val="50000"/>
            </a:schemeClr>
          </a:solidFill>
          <a:prstDash val="solid"/>
        </a:ln>
        <a:effectLst/>
      </dsp:spPr>
      <dsp:style>
        <a:lnRef idx="2">
          <a:scrgbClr r="0" g="0" b="0"/>
        </a:lnRef>
        <a:fillRef idx="0">
          <a:scrgbClr r="0" g="0" b="0"/>
        </a:fillRef>
        <a:effectRef idx="0">
          <a:scrgbClr r="0" g="0" b="0"/>
        </a:effectRef>
        <a:fontRef idx="minor"/>
      </dsp:style>
    </dsp:sp>
    <dsp:sp modelId="{A39BA0A0-4A1E-4683-833B-C5F162E085D7}">
      <dsp:nvSpPr>
        <dsp:cNvPr id="0" name=""/>
        <dsp:cNvSpPr/>
      </dsp:nvSpPr>
      <dsp:spPr>
        <a:xfrm>
          <a:off x="2901385" y="787667"/>
          <a:ext cx="2515610" cy="564824"/>
        </a:xfrm>
        <a:prstGeom prst="roundRect">
          <a:avLst>
            <a:gd name="adj" fmla="val 10000"/>
          </a:avLst>
        </a:prstGeom>
        <a:solidFill>
          <a:schemeClr val="accent1">
            <a:lumMod val="20000"/>
            <a:lumOff val="80000"/>
          </a:schemeClr>
        </a:solidFill>
        <a:ln w="25400" cap="flat" cmpd="sng" algn="ctr">
          <a:solidFill>
            <a:schemeClr val="accent1">
              <a:lumMod val="5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Bell MT" panose="02020503060305020303" pitchFamily="18" charset="0"/>
              <a:cs typeface="Aharoni" panose="02010803020104030203" pitchFamily="2" charset="-79"/>
            </a:rPr>
            <a:t>Foundations of </a:t>
          </a:r>
        </a:p>
        <a:p>
          <a:pPr marL="0" lvl="0" indent="0" algn="ctr" defTabSz="622300">
            <a:lnSpc>
              <a:spcPct val="90000"/>
            </a:lnSpc>
            <a:spcBef>
              <a:spcPct val="0"/>
            </a:spcBef>
            <a:spcAft>
              <a:spcPct val="35000"/>
            </a:spcAft>
            <a:buNone/>
          </a:pPr>
          <a:r>
            <a:rPr lang="en-US" sz="1400" kern="1200" dirty="0">
              <a:latin typeface="Bell MT" panose="02020503060305020303" pitchFamily="18" charset="0"/>
              <a:cs typeface="Aharoni" panose="02010803020104030203" pitchFamily="2" charset="-79"/>
            </a:rPr>
            <a:t>Manufacturing I</a:t>
          </a:r>
          <a:endParaRPr lang="en-US" sz="1400" kern="1200" dirty="0">
            <a:latin typeface="Bell MT" panose="02020503060305020303" pitchFamily="18" charset="0"/>
          </a:endParaRPr>
        </a:p>
      </dsp:txBody>
      <dsp:txXfrm>
        <a:off x="2917928" y="804210"/>
        <a:ext cx="2482524" cy="531738"/>
      </dsp:txXfrm>
    </dsp:sp>
    <dsp:sp modelId="{90EA8DF4-9A99-4034-944E-B4C7883BF629}">
      <dsp:nvSpPr>
        <dsp:cNvPr id="0" name=""/>
        <dsp:cNvSpPr/>
      </dsp:nvSpPr>
      <dsp:spPr>
        <a:xfrm>
          <a:off x="2588514" y="543788"/>
          <a:ext cx="312871" cy="1284499"/>
        </a:xfrm>
        <a:custGeom>
          <a:avLst/>
          <a:gdLst/>
          <a:ahLst/>
          <a:cxnLst/>
          <a:rect l="0" t="0" r="0" b="0"/>
          <a:pathLst>
            <a:path>
              <a:moveTo>
                <a:pt x="0" y="0"/>
              </a:moveTo>
              <a:lnTo>
                <a:pt x="0" y="1284499"/>
              </a:lnTo>
              <a:lnTo>
                <a:pt x="312871" y="1284499"/>
              </a:lnTo>
            </a:path>
          </a:pathLst>
        </a:custGeom>
        <a:noFill/>
        <a:ln w="25400" cap="flat" cmpd="sng" algn="ctr">
          <a:solidFill>
            <a:schemeClr val="accent1">
              <a:lumMod val="50000"/>
            </a:schemeClr>
          </a:solidFill>
          <a:prstDash val="solid"/>
        </a:ln>
        <a:effectLst/>
      </dsp:spPr>
      <dsp:style>
        <a:lnRef idx="2">
          <a:scrgbClr r="0" g="0" b="0"/>
        </a:lnRef>
        <a:fillRef idx="0">
          <a:scrgbClr r="0" g="0" b="0"/>
        </a:fillRef>
        <a:effectRef idx="0">
          <a:scrgbClr r="0" g="0" b="0"/>
        </a:effectRef>
        <a:fontRef idx="minor"/>
      </dsp:style>
    </dsp:sp>
    <dsp:sp modelId="{F9854F84-FD8F-4F2A-A8A0-8131D2EFFDAB}">
      <dsp:nvSpPr>
        <dsp:cNvPr id="0" name=""/>
        <dsp:cNvSpPr/>
      </dsp:nvSpPr>
      <dsp:spPr>
        <a:xfrm>
          <a:off x="2901385" y="1545874"/>
          <a:ext cx="2462626" cy="564824"/>
        </a:xfrm>
        <a:prstGeom prst="roundRect">
          <a:avLst>
            <a:gd name="adj" fmla="val 10000"/>
          </a:avLst>
        </a:prstGeom>
        <a:solidFill>
          <a:schemeClr val="accent1">
            <a:lumMod val="20000"/>
            <a:lumOff val="80000"/>
          </a:schemeClr>
        </a:solidFill>
        <a:ln w="25400" cap="flat" cmpd="sng" algn="ctr">
          <a:solidFill>
            <a:schemeClr val="accent1">
              <a:lumMod val="5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Bell MT" panose="02020503060305020303" pitchFamily="18" charset="0"/>
              <a:cs typeface="Aharoni" panose="02010803020104030203" pitchFamily="2" charset="-79"/>
            </a:rPr>
            <a:t>Foundations of</a:t>
          </a:r>
        </a:p>
        <a:p>
          <a:pPr marL="0" lvl="0" indent="0" algn="ctr" defTabSz="622300">
            <a:lnSpc>
              <a:spcPct val="90000"/>
            </a:lnSpc>
            <a:spcBef>
              <a:spcPct val="0"/>
            </a:spcBef>
            <a:spcAft>
              <a:spcPct val="35000"/>
            </a:spcAft>
            <a:buNone/>
          </a:pPr>
          <a:r>
            <a:rPr lang="en-US" sz="1400" kern="1200" dirty="0">
              <a:latin typeface="Bell MT" panose="02020503060305020303" pitchFamily="18" charset="0"/>
              <a:cs typeface="Aharoni" panose="02010803020104030203" pitchFamily="2" charset="-79"/>
            </a:rPr>
            <a:t> Manufacturing II</a:t>
          </a:r>
          <a:endParaRPr lang="en-US" sz="1400" kern="1200" dirty="0"/>
        </a:p>
      </dsp:txBody>
      <dsp:txXfrm>
        <a:off x="2917928" y="1562417"/>
        <a:ext cx="2429540" cy="531738"/>
      </dsp:txXfrm>
    </dsp:sp>
    <dsp:sp modelId="{F20C0024-6CDB-4732-90A0-97C948D8AE00}">
      <dsp:nvSpPr>
        <dsp:cNvPr id="0" name=""/>
        <dsp:cNvSpPr/>
      </dsp:nvSpPr>
      <dsp:spPr>
        <a:xfrm>
          <a:off x="2588514" y="543788"/>
          <a:ext cx="323577" cy="1992210"/>
        </a:xfrm>
        <a:custGeom>
          <a:avLst/>
          <a:gdLst/>
          <a:ahLst/>
          <a:cxnLst/>
          <a:rect l="0" t="0" r="0" b="0"/>
          <a:pathLst>
            <a:path>
              <a:moveTo>
                <a:pt x="0" y="0"/>
              </a:moveTo>
              <a:lnTo>
                <a:pt x="0" y="1992210"/>
              </a:lnTo>
              <a:lnTo>
                <a:pt x="323577" y="1992210"/>
              </a:lnTo>
            </a:path>
          </a:pathLst>
        </a:custGeom>
        <a:noFill/>
        <a:ln w="25400" cap="flat" cmpd="sng" algn="ctr">
          <a:solidFill>
            <a:schemeClr val="accent1">
              <a:lumMod val="50000"/>
            </a:schemeClr>
          </a:solidFill>
          <a:prstDash val="solid"/>
        </a:ln>
        <a:effectLst/>
      </dsp:spPr>
      <dsp:style>
        <a:lnRef idx="2">
          <a:scrgbClr r="0" g="0" b="0"/>
        </a:lnRef>
        <a:fillRef idx="0">
          <a:scrgbClr r="0" g="0" b="0"/>
        </a:fillRef>
        <a:effectRef idx="0">
          <a:scrgbClr r="0" g="0" b="0"/>
        </a:effectRef>
        <a:fontRef idx="minor"/>
      </dsp:style>
    </dsp:sp>
    <dsp:sp modelId="{B635088C-4F6C-4619-8107-D5D5FE863A75}">
      <dsp:nvSpPr>
        <dsp:cNvPr id="0" name=""/>
        <dsp:cNvSpPr/>
      </dsp:nvSpPr>
      <dsp:spPr>
        <a:xfrm>
          <a:off x="2912091" y="2253586"/>
          <a:ext cx="2506142" cy="564824"/>
        </a:xfrm>
        <a:prstGeom prst="roundRect">
          <a:avLst>
            <a:gd name="adj" fmla="val 10000"/>
          </a:avLst>
        </a:prstGeom>
        <a:solidFill>
          <a:schemeClr val="accent1">
            <a:lumMod val="20000"/>
            <a:lumOff val="80000"/>
          </a:schemeClr>
        </a:solidFill>
        <a:ln w="25400" cap="flat" cmpd="sng" algn="ctr">
          <a:solidFill>
            <a:schemeClr val="accent1">
              <a:lumMod val="5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Bell MT" panose="02020503060305020303" pitchFamily="18" charset="0"/>
              <a:cs typeface="Aharoni" panose="02010803020104030203" pitchFamily="2" charset="-79"/>
            </a:rPr>
            <a:t>Robotics and Automation </a:t>
          </a:r>
          <a:r>
            <a:rPr lang="en-US" sz="1400" kern="1200" dirty="0">
              <a:latin typeface="Bell MT" panose="02020503060305020303" pitchFamily="18" charset="0"/>
            </a:rPr>
            <a:t>(*G)</a:t>
          </a:r>
          <a:r>
            <a:rPr lang="en-US" sz="1400" kern="1200" dirty="0">
              <a:latin typeface="Bell MT" panose="02020503060305020303" pitchFamily="18" charset="0"/>
              <a:cs typeface="Aharoni" panose="02010803020104030203" pitchFamily="2" charset="-79"/>
            </a:rPr>
            <a:t>#</a:t>
          </a:r>
          <a:endParaRPr lang="en-US" sz="1400" kern="1200" dirty="0">
            <a:latin typeface="Bell MT" panose="02020503060305020303" pitchFamily="18" charset="0"/>
          </a:endParaRPr>
        </a:p>
      </dsp:txBody>
      <dsp:txXfrm>
        <a:off x="2928634" y="2270129"/>
        <a:ext cx="2473056" cy="531738"/>
      </dsp:txXfrm>
    </dsp:sp>
    <dsp:sp modelId="{FCA3B9FC-0C87-4D20-8A19-C5DE4B33060B}">
      <dsp:nvSpPr>
        <dsp:cNvPr id="0" name=""/>
        <dsp:cNvSpPr/>
      </dsp:nvSpPr>
      <dsp:spPr>
        <a:xfrm>
          <a:off x="2588514" y="543788"/>
          <a:ext cx="323577" cy="2750418"/>
        </a:xfrm>
        <a:custGeom>
          <a:avLst/>
          <a:gdLst/>
          <a:ahLst/>
          <a:cxnLst/>
          <a:rect l="0" t="0" r="0" b="0"/>
          <a:pathLst>
            <a:path>
              <a:moveTo>
                <a:pt x="0" y="0"/>
              </a:moveTo>
              <a:lnTo>
                <a:pt x="0" y="2750418"/>
              </a:lnTo>
              <a:lnTo>
                <a:pt x="323577" y="275041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F6A587F-8E3B-402B-9B81-EE39211EC6F1}">
      <dsp:nvSpPr>
        <dsp:cNvPr id="0" name=""/>
        <dsp:cNvSpPr/>
      </dsp:nvSpPr>
      <dsp:spPr>
        <a:xfrm>
          <a:off x="2912091" y="3011794"/>
          <a:ext cx="2524175" cy="564824"/>
        </a:xfrm>
        <a:prstGeom prst="roundRect">
          <a:avLst>
            <a:gd name="adj" fmla="val 10000"/>
          </a:avLst>
        </a:prstGeom>
        <a:solidFill>
          <a:schemeClr val="accent1">
            <a:lumMod val="20000"/>
            <a:lumOff val="80000"/>
          </a:schemeClr>
        </a:solidFill>
        <a:ln w="25400" cap="flat" cmpd="sng" algn="ctr">
          <a:solidFill>
            <a:schemeClr val="tx2">
              <a:lumMod val="5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Bell MT" panose="02020503060305020303" pitchFamily="18" charset="0"/>
            </a:rPr>
            <a:t>Computer Integrated Manufacturing (CIM)</a:t>
          </a:r>
          <a:endParaRPr lang="en-US" sz="1400" kern="1200" dirty="0"/>
        </a:p>
      </dsp:txBody>
      <dsp:txXfrm>
        <a:off x="2928634" y="3028337"/>
        <a:ext cx="2491089" cy="53173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96561-32D7-4C1C-9EE0-054C875306DC}">
      <dsp:nvSpPr>
        <dsp:cNvPr id="0" name=""/>
        <dsp:cNvSpPr/>
      </dsp:nvSpPr>
      <dsp:spPr>
        <a:xfrm>
          <a:off x="501396" y="31084"/>
          <a:ext cx="2980797" cy="1110555"/>
        </a:xfrm>
        <a:prstGeom prst="roundRect">
          <a:avLst>
            <a:gd name="adj" fmla="val 10000"/>
          </a:avLst>
        </a:prstGeom>
        <a:solidFill>
          <a:schemeClr val="bg1">
            <a:alpha val="30000"/>
          </a:schemeClr>
        </a:solidFill>
        <a:ln w="25400" cap="flat" cmpd="sng" algn="ctr">
          <a:solidFill>
            <a:srgbClr val="990033"/>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Aharoni" panose="02010803020104030203" pitchFamily="2" charset="-79"/>
              <a:cs typeface="Aharoni" panose="02010803020104030203" pitchFamily="2" charset="-79"/>
            </a:rPr>
            <a:t>Entrepreneurship and Self Employment</a:t>
          </a:r>
        </a:p>
      </dsp:txBody>
      <dsp:txXfrm>
        <a:off x="533923" y="63611"/>
        <a:ext cx="2915743" cy="1045501"/>
      </dsp:txXfrm>
    </dsp:sp>
    <dsp:sp modelId="{E8DE8C1D-9692-439A-AA37-86AEE5AE4773}">
      <dsp:nvSpPr>
        <dsp:cNvPr id="0" name=""/>
        <dsp:cNvSpPr/>
      </dsp:nvSpPr>
      <dsp:spPr>
        <a:xfrm>
          <a:off x="799475" y="1141639"/>
          <a:ext cx="330419" cy="503670"/>
        </a:xfrm>
        <a:custGeom>
          <a:avLst/>
          <a:gdLst/>
          <a:ahLst/>
          <a:cxnLst/>
          <a:rect l="0" t="0" r="0" b="0"/>
          <a:pathLst>
            <a:path>
              <a:moveTo>
                <a:pt x="0" y="0"/>
              </a:moveTo>
              <a:lnTo>
                <a:pt x="0" y="503670"/>
              </a:lnTo>
              <a:lnTo>
                <a:pt x="330419" y="503670"/>
              </a:lnTo>
            </a:path>
          </a:pathLst>
        </a:custGeom>
        <a:noFill/>
        <a:ln w="25400" cap="flat" cmpd="sng" algn="ctr">
          <a:solidFill>
            <a:srgbClr val="990033"/>
          </a:solidFill>
          <a:prstDash val="solid"/>
        </a:ln>
        <a:effectLst/>
      </dsp:spPr>
      <dsp:style>
        <a:lnRef idx="2">
          <a:scrgbClr r="0" g="0" b="0"/>
        </a:lnRef>
        <a:fillRef idx="0">
          <a:scrgbClr r="0" g="0" b="0"/>
        </a:fillRef>
        <a:effectRef idx="0">
          <a:scrgbClr r="0" g="0" b="0"/>
        </a:effectRef>
        <a:fontRef idx="minor"/>
      </dsp:style>
    </dsp:sp>
    <dsp:sp modelId="{A39BA0A0-4A1E-4683-833B-C5F162E085D7}">
      <dsp:nvSpPr>
        <dsp:cNvPr id="0" name=""/>
        <dsp:cNvSpPr/>
      </dsp:nvSpPr>
      <dsp:spPr>
        <a:xfrm>
          <a:off x="1129894" y="1389515"/>
          <a:ext cx="2909708" cy="511588"/>
        </a:xfrm>
        <a:prstGeom prst="roundRect">
          <a:avLst>
            <a:gd name="adj" fmla="val 10000"/>
          </a:avLst>
        </a:prstGeom>
        <a:solidFill>
          <a:schemeClr val="accent2">
            <a:lumMod val="20000"/>
            <a:lumOff val="80000"/>
          </a:schemeClr>
        </a:solidFill>
        <a:ln w="25400" cap="flat" cmpd="sng" algn="ctr">
          <a:solidFill>
            <a:srgbClr val="990033"/>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Bell MT" panose="02020503060305020303" pitchFamily="18" charset="0"/>
              <a:cs typeface="Aharoni" panose="02010803020104030203" pitchFamily="2" charset="-79"/>
            </a:rPr>
            <a:t>Media Arts Application </a:t>
          </a:r>
          <a:r>
            <a:rPr lang="en-US" sz="1400" kern="1200" dirty="0">
              <a:latin typeface="Bell MT" panose="02020503060305020303" pitchFamily="18" charset="0"/>
            </a:rPr>
            <a:t>(*F)</a:t>
          </a:r>
        </a:p>
      </dsp:txBody>
      <dsp:txXfrm>
        <a:off x="1144878" y="1404499"/>
        <a:ext cx="2879740" cy="481620"/>
      </dsp:txXfrm>
    </dsp:sp>
    <dsp:sp modelId="{90EA8DF4-9A99-4034-944E-B4C7883BF629}">
      <dsp:nvSpPr>
        <dsp:cNvPr id="0" name=""/>
        <dsp:cNvSpPr/>
      </dsp:nvSpPr>
      <dsp:spPr>
        <a:xfrm>
          <a:off x="799475" y="1141639"/>
          <a:ext cx="352861" cy="1275073"/>
        </a:xfrm>
        <a:custGeom>
          <a:avLst/>
          <a:gdLst/>
          <a:ahLst/>
          <a:cxnLst/>
          <a:rect l="0" t="0" r="0" b="0"/>
          <a:pathLst>
            <a:path>
              <a:moveTo>
                <a:pt x="0" y="0"/>
              </a:moveTo>
              <a:lnTo>
                <a:pt x="0" y="1275073"/>
              </a:lnTo>
              <a:lnTo>
                <a:pt x="352861" y="1275073"/>
              </a:lnTo>
            </a:path>
          </a:pathLst>
        </a:custGeom>
        <a:noFill/>
        <a:ln w="25400" cap="flat" cmpd="sng" algn="ctr">
          <a:solidFill>
            <a:srgbClr val="990033"/>
          </a:solidFill>
          <a:prstDash val="solid"/>
        </a:ln>
        <a:effectLst/>
      </dsp:spPr>
      <dsp:style>
        <a:lnRef idx="2">
          <a:scrgbClr r="0" g="0" b="0"/>
        </a:lnRef>
        <a:fillRef idx="0">
          <a:scrgbClr r="0" g="0" b="0"/>
        </a:fillRef>
        <a:effectRef idx="0">
          <a:scrgbClr r="0" g="0" b="0"/>
        </a:effectRef>
        <a:fontRef idx="minor"/>
      </dsp:style>
    </dsp:sp>
    <dsp:sp modelId="{F9854F84-FD8F-4F2A-A8A0-8131D2EFFDAB}">
      <dsp:nvSpPr>
        <dsp:cNvPr id="0" name=""/>
        <dsp:cNvSpPr/>
      </dsp:nvSpPr>
      <dsp:spPr>
        <a:xfrm>
          <a:off x="1152337" y="2160918"/>
          <a:ext cx="2909708" cy="511588"/>
        </a:xfrm>
        <a:prstGeom prst="roundRect">
          <a:avLst>
            <a:gd name="adj" fmla="val 10000"/>
          </a:avLst>
        </a:prstGeom>
        <a:solidFill>
          <a:schemeClr val="accent2">
            <a:lumMod val="20000"/>
            <a:lumOff val="80000"/>
          </a:schemeClr>
        </a:solidFill>
        <a:ln w="25400" cap="flat" cmpd="sng" algn="ctr">
          <a:solidFill>
            <a:srgbClr val="990033"/>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b="0" i="0" u="none" kern="1200" dirty="0">
              <a:latin typeface="Bell MT" panose="02020503060305020303" pitchFamily="18" charset="0"/>
            </a:rPr>
            <a:t>Business &amp; Innovation </a:t>
          </a:r>
          <a:r>
            <a:rPr lang="en-US" sz="1400" kern="1200" dirty="0">
              <a:latin typeface="Bell MT" panose="02020503060305020303" pitchFamily="18" charset="0"/>
            </a:rPr>
            <a:t>(*G)</a:t>
          </a:r>
          <a:r>
            <a:rPr lang="en-US" sz="1400" b="0" i="0" u="none" kern="1200" dirty="0">
              <a:latin typeface="Bell MT" panose="02020503060305020303" pitchFamily="18" charset="0"/>
            </a:rPr>
            <a:t> </a:t>
          </a:r>
          <a:endParaRPr lang="en-US" sz="1400" b="0" kern="1200" dirty="0">
            <a:latin typeface="Bell MT" panose="02020503060305020303" pitchFamily="18" charset="0"/>
          </a:endParaRPr>
        </a:p>
      </dsp:txBody>
      <dsp:txXfrm>
        <a:off x="1167321" y="2175902"/>
        <a:ext cx="2879740" cy="481620"/>
      </dsp:txXfrm>
    </dsp:sp>
    <dsp:sp modelId="{757F2CA6-1155-4E39-8011-68B0EFC2C34B}">
      <dsp:nvSpPr>
        <dsp:cNvPr id="0" name=""/>
        <dsp:cNvSpPr/>
      </dsp:nvSpPr>
      <dsp:spPr>
        <a:xfrm>
          <a:off x="799475" y="1141639"/>
          <a:ext cx="330419" cy="2082124"/>
        </a:xfrm>
        <a:custGeom>
          <a:avLst/>
          <a:gdLst/>
          <a:ahLst/>
          <a:cxnLst/>
          <a:rect l="0" t="0" r="0" b="0"/>
          <a:pathLst>
            <a:path>
              <a:moveTo>
                <a:pt x="0" y="0"/>
              </a:moveTo>
              <a:lnTo>
                <a:pt x="0" y="2082124"/>
              </a:lnTo>
              <a:lnTo>
                <a:pt x="330419" y="2082124"/>
              </a:lnTo>
            </a:path>
          </a:pathLst>
        </a:custGeom>
        <a:noFill/>
        <a:ln w="25400" cap="flat" cmpd="sng" algn="ctr">
          <a:solidFill>
            <a:srgbClr val="990033"/>
          </a:solidFill>
          <a:prstDash val="solid"/>
        </a:ln>
        <a:effectLst/>
      </dsp:spPr>
      <dsp:style>
        <a:lnRef idx="2">
          <a:scrgbClr r="0" g="0" b="0"/>
        </a:lnRef>
        <a:fillRef idx="0">
          <a:scrgbClr r="0" g="0" b="0"/>
        </a:fillRef>
        <a:effectRef idx="0">
          <a:scrgbClr r="0" g="0" b="0"/>
        </a:effectRef>
        <a:fontRef idx="minor"/>
      </dsp:style>
    </dsp:sp>
    <dsp:sp modelId="{44DC107E-8651-4D34-837A-5101B79E70C4}">
      <dsp:nvSpPr>
        <dsp:cNvPr id="0" name=""/>
        <dsp:cNvSpPr/>
      </dsp:nvSpPr>
      <dsp:spPr>
        <a:xfrm>
          <a:off x="1129894" y="2967970"/>
          <a:ext cx="2869550" cy="511588"/>
        </a:xfrm>
        <a:prstGeom prst="roundRect">
          <a:avLst>
            <a:gd name="adj" fmla="val 10000"/>
          </a:avLst>
        </a:prstGeom>
        <a:solidFill>
          <a:schemeClr val="accent2">
            <a:lumMod val="20000"/>
            <a:lumOff val="80000"/>
          </a:schemeClr>
        </a:solidFill>
        <a:ln w="25400" cap="flat" cmpd="sng" algn="ctr">
          <a:solidFill>
            <a:srgbClr val="990033"/>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Bell MT" panose="02020503060305020303" pitchFamily="18" charset="0"/>
            </a:rPr>
            <a:t>Entrepreneurship</a:t>
          </a:r>
          <a:endParaRPr lang="en-US" sz="1400" kern="1200" dirty="0"/>
        </a:p>
      </dsp:txBody>
      <dsp:txXfrm>
        <a:off x="1144878" y="2982954"/>
        <a:ext cx="2839582" cy="481620"/>
      </dsp:txXfrm>
    </dsp:sp>
    <dsp:sp modelId="{67629BDF-B6C3-4ABA-8647-90F2C3043BC6}">
      <dsp:nvSpPr>
        <dsp:cNvPr id="0" name=""/>
        <dsp:cNvSpPr/>
      </dsp:nvSpPr>
      <dsp:spPr>
        <a:xfrm>
          <a:off x="4124139" y="23643"/>
          <a:ext cx="3078637" cy="1110555"/>
        </a:xfrm>
        <a:prstGeom prst="roundRect">
          <a:avLst>
            <a:gd name="adj" fmla="val 10000"/>
          </a:avLst>
        </a:prstGeom>
        <a:solidFill>
          <a:schemeClr val="lt1">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cs typeface="Aharoni" panose="02010803020104030203"/>
            </a:rPr>
            <a:t>Marketing</a:t>
          </a:r>
        </a:p>
      </dsp:txBody>
      <dsp:txXfrm>
        <a:off x="4156666" y="56170"/>
        <a:ext cx="3013583" cy="1045501"/>
      </dsp:txXfrm>
    </dsp:sp>
    <dsp:sp modelId="{AB87B763-08DF-48F2-A217-40572D8AD67C}">
      <dsp:nvSpPr>
        <dsp:cNvPr id="0" name=""/>
        <dsp:cNvSpPr/>
      </dsp:nvSpPr>
      <dsp:spPr>
        <a:xfrm>
          <a:off x="4432002" y="1134198"/>
          <a:ext cx="253535" cy="538441"/>
        </a:xfrm>
        <a:custGeom>
          <a:avLst/>
          <a:gdLst/>
          <a:ahLst/>
          <a:cxnLst/>
          <a:rect l="0" t="0" r="0" b="0"/>
          <a:pathLst>
            <a:path>
              <a:moveTo>
                <a:pt x="0" y="0"/>
              </a:moveTo>
              <a:lnTo>
                <a:pt x="0" y="538441"/>
              </a:lnTo>
              <a:lnTo>
                <a:pt x="253535" y="538441"/>
              </a:lnTo>
            </a:path>
          </a:pathLst>
        </a:custGeom>
        <a:noFill/>
        <a:ln w="25400" cap="flat" cmpd="sng" algn="ctr">
          <a:solidFill>
            <a:schemeClr val="accent2">
              <a:lumMod val="75000"/>
            </a:schemeClr>
          </a:solidFill>
          <a:prstDash val="solid"/>
        </a:ln>
        <a:effectLst/>
      </dsp:spPr>
      <dsp:style>
        <a:lnRef idx="2">
          <a:scrgbClr r="0" g="0" b="0"/>
        </a:lnRef>
        <a:fillRef idx="0">
          <a:scrgbClr r="0" g="0" b="0"/>
        </a:fillRef>
        <a:effectRef idx="0">
          <a:scrgbClr r="0" g="0" b="0"/>
        </a:effectRef>
        <a:fontRef idx="minor"/>
      </dsp:style>
    </dsp:sp>
    <dsp:sp modelId="{FF19711F-0536-4C0F-9AF1-FBDD77F415CA}">
      <dsp:nvSpPr>
        <dsp:cNvPr id="0" name=""/>
        <dsp:cNvSpPr/>
      </dsp:nvSpPr>
      <dsp:spPr>
        <a:xfrm>
          <a:off x="4685538" y="1389515"/>
          <a:ext cx="2700035" cy="566250"/>
        </a:xfrm>
        <a:prstGeom prst="roundRect">
          <a:avLst>
            <a:gd name="adj" fmla="val 10000"/>
          </a:avLst>
        </a:prstGeom>
        <a:solidFill>
          <a:schemeClr val="accent2">
            <a:lumMod val="20000"/>
            <a:lumOff val="80000"/>
            <a:alpha val="9000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Bell MT" panose="02020503060305020303" pitchFamily="18" charset="0"/>
            </a:rPr>
            <a:t>Media Arts Application (*F)</a:t>
          </a:r>
        </a:p>
      </dsp:txBody>
      <dsp:txXfrm>
        <a:off x="4702123" y="1406100"/>
        <a:ext cx="2666865" cy="533080"/>
      </dsp:txXfrm>
    </dsp:sp>
    <dsp:sp modelId="{6D5FEFB5-5D38-4AC1-83EC-92CD879B70C2}">
      <dsp:nvSpPr>
        <dsp:cNvPr id="0" name=""/>
        <dsp:cNvSpPr/>
      </dsp:nvSpPr>
      <dsp:spPr>
        <a:xfrm>
          <a:off x="4432002" y="1134198"/>
          <a:ext cx="253535" cy="1362512"/>
        </a:xfrm>
        <a:custGeom>
          <a:avLst/>
          <a:gdLst/>
          <a:ahLst/>
          <a:cxnLst/>
          <a:rect l="0" t="0" r="0" b="0"/>
          <a:pathLst>
            <a:path>
              <a:moveTo>
                <a:pt x="0" y="0"/>
              </a:moveTo>
              <a:lnTo>
                <a:pt x="0" y="1362512"/>
              </a:lnTo>
              <a:lnTo>
                <a:pt x="253535" y="1362512"/>
              </a:lnTo>
            </a:path>
          </a:pathLst>
        </a:custGeom>
        <a:noFill/>
        <a:ln w="25400" cap="flat" cmpd="sng" algn="ctr">
          <a:solidFill>
            <a:schemeClr val="accent2">
              <a:lumMod val="75000"/>
            </a:schemeClr>
          </a:solidFill>
          <a:prstDash val="solid"/>
        </a:ln>
        <a:effectLst/>
      </dsp:spPr>
      <dsp:style>
        <a:lnRef idx="2">
          <a:scrgbClr r="0" g="0" b="0"/>
        </a:lnRef>
        <a:fillRef idx="0">
          <a:scrgbClr r="0" g="0" b="0"/>
        </a:fillRef>
        <a:effectRef idx="0">
          <a:scrgbClr r="0" g="0" b="0"/>
        </a:effectRef>
        <a:fontRef idx="minor"/>
      </dsp:style>
    </dsp:sp>
    <dsp:sp modelId="{C27E7F15-8A00-407E-9318-73C1AC19AC3E}">
      <dsp:nvSpPr>
        <dsp:cNvPr id="0" name=""/>
        <dsp:cNvSpPr/>
      </dsp:nvSpPr>
      <dsp:spPr>
        <a:xfrm>
          <a:off x="4685538" y="2233404"/>
          <a:ext cx="2694545" cy="526614"/>
        </a:xfrm>
        <a:prstGeom prst="roundRect">
          <a:avLst>
            <a:gd name="adj" fmla="val 10000"/>
          </a:avLst>
        </a:prstGeom>
        <a:solidFill>
          <a:schemeClr val="accent2">
            <a:lumMod val="20000"/>
            <a:lumOff val="80000"/>
            <a:alpha val="9000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Bell MT" panose="02020503060305020303" pitchFamily="18" charset="0"/>
            </a:rPr>
            <a:t>Graphic Design (*F)</a:t>
          </a:r>
        </a:p>
      </dsp:txBody>
      <dsp:txXfrm>
        <a:off x="4700962" y="2248828"/>
        <a:ext cx="2663697" cy="495766"/>
      </dsp:txXfrm>
    </dsp:sp>
    <dsp:sp modelId="{05B5527E-1FA5-4C44-9D35-6FCB6A1CA379}">
      <dsp:nvSpPr>
        <dsp:cNvPr id="0" name=""/>
        <dsp:cNvSpPr/>
      </dsp:nvSpPr>
      <dsp:spPr>
        <a:xfrm>
          <a:off x="4432002" y="1134198"/>
          <a:ext cx="253535" cy="2136569"/>
        </a:xfrm>
        <a:custGeom>
          <a:avLst/>
          <a:gdLst/>
          <a:ahLst/>
          <a:cxnLst/>
          <a:rect l="0" t="0" r="0" b="0"/>
          <a:pathLst>
            <a:path>
              <a:moveTo>
                <a:pt x="0" y="0"/>
              </a:moveTo>
              <a:lnTo>
                <a:pt x="0" y="2136569"/>
              </a:lnTo>
              <a:lnTo>
                <a:pt x="253535" y="2136569"/>
              </a:lnTo>
            </a:path>
          </a:pathLst>
        </a:custGeom>
        <a:noFill/>
        <a:ln w="25400" cap="flat" cmpd="sng" algn="ctr">
          <a:solidFill>
            <a:schemeClr val="accent2">
              <a:lumMod val="75000"/>
            </a:schemeClr>
          </a:solidFill>
          <a:prstDash val="solid"/>
        </a:ln>
        <a:effectLst/>
      </dsp:spPr>
      <dsp:style>
        <a:lnRef idx="2">
          <a:scrgbClr r="0" g="0" b="0"/>
        </a:lnRef>
        <a:fillRef idx="0">
          <a:scrgbClr r="0" g="0" b="0"/>
        </a:fillRef>
        <a:effectRef idx="0">
          <a:scrgbClr r="0" g="0" b="0"/>
        </a:effectRef>
        <a:fontRef idx="minor"/>
      </dsp:style>
    </dsp:sp>
    <dsp:sp modelId="{E04DBA79-5F20-4F0D-BC28-A53A2B946130}">
      <dsp:nvSpPr>
        <dsp:cNvPr id="0" name=""/>
        <dsp:cNvSpPr/>
      </dsp:nvSpPr>
      <dsp:spPr>
        <a:xfrm>
          <a:off x="4685538" y="3037657"/>
          <a:ext cx="2705526" cy="466222"/>
        </a:xfrm>
        <a:prstGeom prst="roundRect">
          <a:avLst>
            <a:gd name="adj" fmla="val 10000"/>
          </a:avLst>
        </a:prstGeom>
        <a:solidFill>
          <a:schemeClr val="accent2">
            <a:lumMod val="20000"/>
            <a:lumOff val="80000"/>
            <a:alpha val="9000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Bell MT" panose="02020503060305020303" pitchFamily="18" charset="0"/>
            </a:rPr>
            <a:t>Marketing </a:t>
          </a:r>
        </a:p>
      </dsp:txBody>
      <dsp:txXfrm>
        <a:off x="4699193" y="3051312"/>
        <a:ext cx="2678216" cy="43891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537" tIns="48271" rIns="96537" bIns="48271" rtlCol="0"/>
          <a:lstStyle>
            <a:lvl1pPr algn="l">
              <a:defRPr sz="1200"/>
            </a:lvl1pPr>
          </a:lstStyle>
          <a:p>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lIns="96537" tIns="48271" rIns="96537" bIns="48271" rtlCol="0"/>
          <a:lstStyle>
            <a:lvl1pPr algn="r">
              <a:defRPr sz="1200"/>
            </a:lvl1pPr>
          </a:lstStyle>
          <a:p>
            <a:fld id="{0343666C-0895-4E4E-B01F-B58147E5FA91}" type="datetimeFigureOut">
              <a:rPr lang="en-US" smtClean="0"/>
              <a:t>11/24/2025</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537" tIns="48271" rIns="96537" bIns="48271" rtlCol="0" anchor="b"/>
          <a:lstStyle>
            <a:lvl1pPr algn="l">
              <a:defRPr sz="12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537" tIns="48271" rIns="96537" bIns="48271" rtlCol="0" anchor="b"/>
          <a:lstStyle>
            <a:lvl1pPr algn="r">
              <a:defRPr sz="1200"/>
            </a:lvl1pPr>
          </a:lstStyle>
          <a:p>
            <a:fld id="{11E6D086-C3DF-4C9E-ACD6-B888EFA41334}" type="slidenum">
              <a:rPr lang="en-US" smtClean="0"/>
              <a:t>‹#›</a:t>
            </a:fld>
            <a:endParaRPr lang="en-US"/>
          </a:p>
        </p:txBody>
      </p:sp>
    </p:spTree>
    <p:extLst>
      <p:ext uri="{BB962C8B-B14F-4D97-AF65-F5344CB8AC3E}">
        <p14:creationId xmlns:p14="http://schemas.microsoft.com/office/powerpoint/2010/main" val="32544115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537" tIns="48271" rIns="96537" bIns="48271" rtlCol="0"/>
          <a:lstStyle>
            <a:lvl1pPr algn="l">
              <a:defRPr sz="12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537" tIns="48271" rIns="96537" bIns="48271" rtlCol="0"/>
          <a:lstStyle>
            <a:lvl1pPr algn="r">
              <a:defRPr sz="1200"/>
            </a:lvl1pPr>
          </a:lstStyle>
          <a:p>
            <a:fld id="{63B7AA55-CC87-418F-A5B6-E7BD50857CBB}" type="datetimeFigureOut">
              <a:rPr lang="en-US" smtClean="0"/>
              <a:t>11/24/2025</a:t>
            </a:fld>
            <a:endParaRPr lang="en-US"/>
          </a:p>
        </p:txBody>
      </p:sp>
      <p:sp>
        <p:nvSpPr>
          <p:cNvPr id="4" name="Slide Image Placeholder 3"/>
          <p:cNvSpPr>
            <a:spLocks noGrp="1" noRot="1" noChangeAspect="1"/>
          </p:cNvSpPr>
          <p:nvPr>
            <p:ph type="sldImg" idx="2"/>
          </p:nvPr>
        </p:nvSpPr>
        <p:spPr>
          <a:xfrm>
            <a:off x="1257300" y="719138"/>
            <a:ext cx="4800600" cy="3600450"/>
          </a:xfrm>
          <a:prstGeom prst="rect">
            <a:avLst/>
          </a:prstGeom>
          <a:noFill/>
          <a:ln w="12700">
            <a:solidFill>
              <a:prstClr val="black"/>
            </a:solidFill>
          </a:ln>
        </p:spPr>
        <p:txBody>
          <a:bodyPr vert="horz" lIns="96537" tIns="48271" rIns="96537" bIns="48271" rtlCol="0" anchor="ctr"/>
          <a:lstStyle/>
          <a:p>
            <a:endParaRPr lang="en-US"/>
          </a:p>
        </p:txBody>
      </p:sp>
      <p:sp>
        <p:nvSpPr>
          <p:cNvPr id="5" name="Notes Placeholder 4"/>
          <p:cNvSpPr>
            <a:spLocks noGrp="1"/>
          </p:cNvSpPr>
          <p:nvPr>
            <p:ph type="body" sz="quarter" idx="3"/>
          </p:nvPr>
        </p:nvSpPr>
        <p:spPr>
          <a:xfrm>
            <a:off x="731521" y="4560571"/>
            <a:ext cx="5852160" cy="4320540"/>
          </a:xfrm>
          <a:prstGeom prst="rect">
            <a:avLst/>
          </a:prstGeom>
        </p:spPr>
        <p:txBody>
          <a:bodyPr vert="horz" lIns="96537" tIns="48271" rIns="96537" bIns="4827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537" tIns="48271" rIns="96537" bIns="48271" rtlCol="0" anchor="b"/>
          <a:lstStyle>
            <a:lvl1pPr algn="l">
              <a:defRPr sz="12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537" tIns="48271" rIns="96537" bIns="48271" rtlCol="0" anchor="b"/>
          <a:lstStyle>
            <a:lvl1pPr algn="r">
              <a:defRPr sz="1200"/>
            </a:lvl1pPr>
          </a:lstStyle>
          <a:p>
            <a:fld id="{1658BDDD-202F-4A6B-A0A8-6F45DDB78D5F}" type="slidenum">
              <a:rPr lang="en-US" smtClean="0"/>
              <a:t>‹#›</a:t>
            </a:fld>
            <a:endParaRPr lang="en-US"/>
          </a:p>
        </p:txBody>
      </p:sp>
    </p:spTree>
    <p:extLst>
      <p:ext uri="{BB962C8B-B14F-4D97-AF65-F5344CB8AC3E}">
        <p14:creationId xmlns:p14="http://schemas.microsoft.com/office/powerpoint/2010/main" val="28483487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658BDDD-202F-4A6B-A0A8-6F45DDB78D5F}" type="slidenum">
              <a:rPr lang="en-US" smtClean="0"/>
              <a:t>1</a:t>
            </a:fld>
            <a:endParaRPr lang="en-US"/>
          </a:p>
        </p:txBody>
      </p:sp>
    </p:spTree>
    <p:extLst>
      <p:ext uri="{BB962C8B-B14F-4D97-AF65-F5344CB8AC3E}">
        <p14:creationId xmlns:p14="http://schemas.microsoft.com/office/powerpoint/2010/main" val="17120978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658BDDD-202F-4A6B-A0A8-6F45DDB78D5F}" type="slidenum">
              <a:rPr lang="en-US" smtClean="0"/>
              <a:t>10</a:t>
            </a:fld>
            <a:endParaRPr lang="en-US"/>
          </a:p>
        </p:txBody>
      </p:sp>
    </p:spTree>
    <p:extLst>
      <p:ext uri="{BB962C8B-B14F-4D97-AF65-F5344CB8AC3E}">
        <p14:creationId xmlns:p14="http://schemas.microsoft.com/office/powerpoint/2010/main" val="39312795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658BDDD-202F-4A6B-A0A8-6F45DDB78D5F}" type="slidenum">
              <a:rPr lang="en-US" smtClean="0"/>
              <a:t>11</a:t>
            </a:fld>
            <a:endParaRPr lang="en-US"/>
          </a:p>
        </p:txBody>
      </p:sp>
    </p:spTree>
    <p:extLst>
      <p:ext uri="{BB962C8B-B14F-4D97-AF65-F5344CB8AC3E}">
        <p14:creationId xmlns:p14="http://schemas.microsoft.com/office/powerpoint/2010/main" val="17120978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658BDDD-202F-4A6B-A0A8-6F45DDB78D5F}" type="slidenum">
              <a:rPr lang="en-US" smtClean="0"/>
              <a:t>12</a:t>
            </a:fld>
            <a:endParaRPr lang="en-US"/>
          </a:p>
        </p:txBody>
      </p:sp>
    </p:spTree>
    <p:extLst>
      <p:ext uri="{BB962C8B-B14F-4D97-AF65-F5344CB8AC3E}">
        <p14:creationId xmlns:p14="http://schemas.microsoft.com/office/powerpoint/2010/main" val="29862017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658BDDD-202F-4A6B-A0A8-6F45DDB78D5F}" type="slidenum">
              <a:rPr lang="en-US" smtClean="0"/>
              <a:t>2</a:t>
            </a:fld>
            <a:endParaRPr lang="en-US"/>
          </a:p>
        </p:txBody>
      </p:sp>
    </p:spTree>
    <p:extLst>
      <p:ext uri="{BB962C8B-B14F-4D97-AF65-F5344CB8AC3E}">
        <p14:creationId xmlns:p14="http://schemas.microsoft.com/office/powerpoint/2010/main" val="17120978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658BDDD-202F-4A6B-A0A8-6F45DDB78D5F}" type="slidenum">
              <a:rPr lang="en-US" smtClean="0"/>
              <a:t>3</a:t>
            </a:fld>
            <a:endParaRPr lang="en-US"/>
          </a:p>
        </p:txBody>
      </p:sp>
    </p:spTree>
    <p:extLst>
      <p:ext uri="{BB962C8B-B14F-4D97-AF65-F5344CB8AC3E}">
        <p14:creationId xmlns:p14="http://schemas.microsoft.com/office/powerpoint/2010/main" val="17120978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658BDDD-202F-4A6B-A0A8-6F45DDB78D5F}" type="slidenum">
              <a:rPr lang="en-US" smtClean="0"/>
              <a:t>4</a:t>
            </a:fld>
            <a:endParaRPr lang="en-US"/>
          </a:p>
        </p:txBody>
      </p:sp>
    </p:spTree>
    <p:extLst>
      <p:ext uri="{BB962C8B-B14F-4D97-AF65-F5344CB8AC3E}">
        <p14:creationId xmlns:p14="http://schemas.microsoft.com/office/powerpoint/2010/main" val="17120978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658BDDD-202F-4A6B-A0A8-6F45DDB78D5F}" type="slidenum">
              <a:rPr lang="en-US" smtClean="0"/>
              <a:t>5</a:t>
            </a:fld>
            <a:endParaRPr lang="en-US"/>
          </a:p>
        </p:txBody>
      </p:sp>
    </p:spTree>
    <p:extLst>
      <p:ext uri="{BB962C8B-B14F-4D97-AF65-F5344CB8AC3E}">
        <p14:creationId xmlns:p14="http://schemas.microsoft.com/office/powerpoint/2010/main" val="17120978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658BDDD-202F-4A6B-A0A8-6F45DDB78D5F}" type="slidenum">
              <a:rPr lang="en-US" smtClean="0"/>
              <a:t>6</a:t>
            </a:fld>
            <a:endParaRPr lang="en-US"/>
          </a:p>
        </p:txBody>
      </p:sp>
    </p:spTree>
    <p:extLst>
      <p:ext uri="{BB962C8B-B14F-4D97-AF65-F5344CB8AC3E}">
        <p14:creationId xmlns:p14="http://schemas.microsoft.com/office/powerpoint/2010/main" val="17120978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658BDDD-202F-4A6B-A0A8-6F45DDB78D5F}" type="slidenum">
              <a:rPr lang="en-US" smtClean="0"/>
              <a:t>7</a:t>
            </a:fld>
            <a:endParaRPr lang="en-US"/>
          </a:p>
        </p:txBody>
      </p:sp>
    </p:spTree>
    <p:extLst>
      <p:ext uri="{BB962C8B-B14F-4D97-AF65-F5344CB8AC3E}">
        <p14:creationId xmlns:p14="http://schemas.microsoft.com/office/powerpoint/2010/main" val="17120978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658BDDD-202F-4A6B-A0A8-6F45DDB78D5F}" type="slidenum">
              <a:rPr lang="en-US" smtClean="0"/>
              <a:t>8</a:t>
            </a:fld>
            <a:endParaRPr lang="en-US"/>
          </a:p>
        </p:txBody>
      </p:sp>
    </p:spTree>
    <p:extLst>
      <p:ext uri="{BB962C8B-B14F-4D97-AF65-F5344CB8AC3E}">
        <p14:creationId xmlns:p14="http://schemas.microsoft.com/office/powerpoint/2010/main" val="17120978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658BDDD-202F-4A6B-A0A8-6F45DDB78D5F}" type="slidenum">
              <a:rPr lang="en-US" smtClean="0"/>
              <a:t>9</a:t>
            </a:fld>
            <a:endParaRPr lang="en-US"/>
          </a:p>
        </p:txBody>
      </p:sp>
    </p:spTree>
    <p:extLst>
      <p:ext uri="{BB962C8B-B14F-4D97-AF65-F5344CB8AC3E}">
        <p14:creationId xmlns:p14="http://schemas.microsoft.com/office/powerpoint/2010/main" val="17120978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28E5995-7807-4CDF-A05E-38CDD49B0B3D}" type="datetimeFigureOut">
              <a:rPr lang="en-US" smtClean="0"/>
              <a:t>11/24/2025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837DD9-1710-4E93-8A49-5973C83788CC}" type="slidenum">
              <a:rPr lang="en-US" smtClean="0"/>
              <a:t>‹#›</a:t>
            </a:fld>
            <a:endParaRPr lang="en-US"/>
          </a:p>
        </p:txBody>
      </p:sp>
    </p:spTree>
    <p:extLst>
      <p:ext uri="{BB962C8B-B14F-4D97-AF65-F5344CB8AC3E}">
        <p14:creationId xmlns:p14="http://schemas.microsoft.com/office/powerpoint/2010/main" val="10481759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28E5995-7807-4CDF-A05E-38CDD49B0B3D}" type="datetimeFigureOut">
              <a:rPr lang="en-US" smtClean="0"/>
              <a:t>11/24/2025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837DD9-1710-4E93-8A49-5973C83788CC}" type="slidenum">
              <a:rPr lang="en-US" smtClean="0"/>
              <a:t>‹#›</a:t>
            </a:fld>
            <a:endParaRPr lang="en-US"/>
          </a:p>
        </p:txBody>
      </p:sp>
    </p:spTree>
    <p:extLst>
      <p:ext uri="{BB962C8B-B14F-4D97-AF65-F5344CB8AC3E}">
        <p14:creationId xmlns:p14="http://schemas.microsoft.com/office/powerpoint/2010/main" val="28908843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28E5995-7807-4CDF-A05E-38CDD49B0B3D}" type="datetimeFigureOut">
              <a:rPr lang="en-US" smtClean="0"/>
              <a:t>11/24/2025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837DD9-1710-4E93-8A49-5973C83788CC}" type="slidenum">
              <a:rPr lang="en-US" smtClean="0"/>
              <a:t>‹#›</a:t>
            </a:fld>
            <a:endParaRPr lang="en-US"/>
          </a:p>
        </p:txBody>
      </p:sp>
    </p:spTree>
    <p:extLst>
      <p:ext uri="{BB962C8B-B14F-4D97-AF65-F5344CB8AC3E}">
        <p14:creationId xmlns:p14="http://schemas.microsoft.com/office/powerpoint/2010/main" val="2459900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28E5995-7807-4CDF-A05E-38CDD49B0B3D}" type="datetimeFigureOut">
              <a:rPr lang="en-US" smtClean="0"/>
              <a:t>11/24/2025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837DD9-1710-4E93-8A49-5973C83788CC}" type="slidenum">
              <a:rPr lang="en-US" smtClean="0"/>
              <a:t>‹#›</a:t>
            </a:fld>
            <a:endParaRPr lang="en-US"/>
          </a:p>
        </p:txBody>
      </p:sp>
    </p:spTree>
    <p:extLst>
      <p:ext uri="{BB962C8B-B14F-4D97-AF65-F5344CB8AC3E}">
        <p14:creationId xmlns:p14="http://schemas.microsoft.com/office/powerpoint/2010/main" val="34204755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28E5995-7807-4CDF-A05E-38CDD49B0B3D}" type="datetimeFigureOut">
              <a:rPr lang="en-US" smtClean="0"/>
              <a:t>11/24/2025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837DD9-1710-4E93-8A49-5973C83788CC}" type="slidenum">
              <a:rPr lang="en-US" smtClean="0"/>
              <a:t>‹#›</a:t>
            </a:fld>
            <a:endParaRPr lang="en-US"/>
          </a:p>
        </p:txBody>
      </p:sp>
    </p:spTree>
    <p:extLst>
      <p:ext uri="{BB962C8B-B14F-4D97-AF65-F5344CB8AC3E}">
        <p14:creationId xmlns:p14="http://schemas.microsoft.com/office/powerpoint/2010/main" val="2831168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28E5995-7807-4CDF-A05E-38CDD49B0B3D}" type="datetimeFigureOut">
              <a:rPr lang="en-US" smtClean="0"/>
              <a:t>11/24/2025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837DD9-1710-4E93-8A49-5973C83788CC}" type="slidenum">
              <a:rPr lang="en-US" smtClean="0"/>
              <a:t>‹#›</a:t>
            </a:fld>
            <a:endParaRPr lang="en-US"/>
          </a:p>
        </p:txBody>
      </p:sp>
    </p:spTree>
    <p:extLst>
      <p:ext uri="{BB962C8B-B14F-4D97-AF65-F5344CB8AC3E}">
        <p14:creationId xmlns:p14="http://schemas.microsoft.com/office/powerpoint/2010/main" val="35692497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28E5995-7807-4CDF-A05E-38CDD49B0B3D}" type="datetimeFigureOut">
              <a:rPr lang="en-US" smtClean="0"/>
              <a:t>11/24/2025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A837DD9-1710-4E93-8A49-5973C83788CC}" type="slidenum">
              <a:rPr lang="en-US" smtClean="0"/>
              <a:t>‹#›</a:t>
            </a:fld>
            <a:endParaRPr lang="en-US"/>
          </a:p>
        </p:txBody>
      </p:sp>
    </p:spTree>
    <p:extLst>
      <p:ext uri="{BB962C8B-B14F-4D97-AF65-F5344CB8AC3E}">
        <p14:creationId xmlns:p14="http://schemas.microsoft.com/office/powerpoint/2010/main" val="5567362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28E5995-7807-4CDF-A05E-38CDD49B0B3D}" type="datetimeFigureOut">
              <a:rPr lang="en-US" smtClean="0"/>
              <a:t>11/24/2025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A837DD9-1710-4E93-8A49-5973C83788CC}" type="slidenum">
              <a:rPr lang="en-US" smtClean="0"/>
              <a:t>‹#›</a:t>
            </a:fld>
            <a:endParaRPr lang="en-US"/>
          </a:p>
        </p:txBody>
      </p:sp>
    </p:spTree>
    <p:extLst>
      <p:ext uri="{BB962C8B-B14F-4D97-AF65-F5344CB8AC3E}">
        <p14:creationId xmlns:p14="http://schemas.microsoft.com/office/powerpoint/2010/main" val="9504446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8E5995-7807-4CDF-A05E-38CDD49B0B3D}" type="datetimeFigureOut">
              <a:rPr lang="en-US" smtClean="0"/>
              <a:t>11/24/2025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A837DD9-1710-4E93-8A49-5973C83788CC}" type="slidenum">
              <a:rPr lang="en-US" smtClean="0"/>
              <a:t>‹#›</a:t>
            </a:fld>
            <a:endParaRPr lang="en-US"/>
          </a:p>
        </p:txBody>
      </p:sp>
    </p:spTree>
    <p:extLst>
      <p:ext uri="{BB962C8B-B14F-4D97-AF65-F5344CB8AC3E}">
        <p14:creationId xmlns:p14="http://schemas.microsoft.com/office/powerpoint/2010/main" val="4524668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28E5995-7807-4CDF-A05E-38CDD49B0B3D}" type="datetimeFigureOut">
              <a:rPr lang="en-US" smtClean="0"/>
              <a:t>11/24/2025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837DD9-1710-4E93-8A49-5973C83788CC}" type="slidenum">
              <a:rPr lang="en-US" smtClean="0"/>
              <a:t>‹#›</a:t>
            </a:fld>
            <a:endParaRPr lang="en-US"/>
          </a:p>
        </p:txBody>
      </p:sp>
    </p:spTree>
    <p:extLst>
      <p:ext uri="{BB962C8B-B14F-4D97-AF65-F5344CB8AC3E}">
        <p14:creationId xmlns:p14="http://schemas.microsoft.com/office/powerpoint/2010/main" val="12117773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28E5995-7807-4CDF-A05E-38CDD49B0B3D}" type="datetimeFigureOut">
              <a:rPr lang="en-US" smtClean="0"/>
              <a:t>11/24/2025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837DD9-1710-4E93-8A49-5973C83788CC}" type="slidenum">
              <a:rPr lang="en-US" smtClean="0"/>
              <a:t>‹#›</a:t>
            </a:fld>
            <a:endParaRPr lang="en-US"/>
          </a:p>
        </p:txBody>
      </p:sp>
    </p:spTree>
    <p:extLst>
      <p:ext uri="{BB962C8B-B14F-4D97-AF65-F5344CB8AC3E}">
        <p14:creationId xmlns:p14="http://schemas.microsoft.com/office/powerpoint/2010/main" val="12274022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8E5995-7807-4CDF-A05E-38CDD49B0B3D}" type="datetimeFigureOut">
              <a:rPr lang="en-US" smtClean="0"/>
              <a:t>11/24/2025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837DD9-1710-4E93-8A49-5973C83788CC}" type="slidenum">
              <a:rPr lang="en-US" smtClean="0"/>
              <a:t>‹#›</a:t>
            </a:fld>
            <a:endParaRPr lang="en-US"/>
          </a:p>
        </p:txBody>
      </p:sp>
    </p:spTree>
    <p:extLst>
      <p:ext uri="{BB962C8B-B14F-4D97-AF65-F5344CB8AC3E}">
        <p14:creationId xmlns:p14="http://schemas.microsoft.com/office/powerpoint/2010/main" val="387390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3.png"/><Relationship Id="rId4" Type="http://schemas.openxmlformats.org/officeDocument/2006/relationships/diagramLayout" Target="../diagrams/layout1.xml"/><Relationship Id="rId9"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diagramData" Target="../diagrams/data10.xml"/><Relationship Id="rId7" Type="http://schemas.microsoft.com/office/2007/relationships/diagramDrawing" Target="../diagrams/drawing10.xml"/><Relationship Id="rId12"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diagramColors" Target="../diagrams/colors10.xml"/><Relationship Id="rId11" Type="http://schemas.openxmlformats.org/officeDocument/2006/relationships/image" Target="../media/image4.gif"/><Relationship Id="rId5" Type="http://schemas.openxmlformats.org/officeDocument/2006/relationships/diagramQuickStyle" Target="../diagrams/quickStyle10.xml"/><Relationship Id="rId10" Type="http://schemas.openxmlformats.org/officeDocument/2006/relationships/image" Target="../media/image3.png"/><Relationship Id="rId4" Type="http://schemas.openxmlformats.org/officeDocument/2006/relationships/diagramLayout" Target="../diagrams/layout10.xml"/><Relationship Id="rId9" Type="http://schemas.openxmlformats.org/officeDocument/2006/relationships/image" Target="../media/image2.png"/></Relationships>
</file>

<file path=ppt/slides/_rels/slide1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diagramColors" Target="../diagrams/colors11.xml"/><Relationship Id="rId5" Type="http://schemas.openxmlformats.org/officeDocument/2006/relationships/diagramQuickStyle" Target="../diagrams/quickStyle11.xml"/><Relationship Id="rId10" Type="http://schemas.openxmlformats.org/officeDocument/2006/relationships/image" Target="../media/image13.jpeg"/><Relationship Id="rId4" Type="http://schemas.openxmlformats.org/officeDocument/2006/relationships/diagramLayout" Target="../diagrams/layout11.xml"/><Relationship Id="rId9"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diagramColors" Target="../diagrams/colors12.xml"/><Relationship Id="rId11" Type="http://schemas.microsoft.com/office/2007/relationships/hdphoto" Target="../media/hdphoto1.wdp"/><Relationship Id="rId5" Type="http://schemas.openxmlformats.org/officeDocument/2006/relationships/diagramQuickStyle" Target="../diagrams/quickStyle12.xml"/><Relationship Id="rId10" Type="http://schemas.openxmlformats.org/officeDocument/2006/relationships/image" Target="../media/image14.png"/><Relationship Id="rId4" Type="http://schemas.openxmlformats.org/officeDocument/2006/relationships/diagramLayout" Target="../diagrams/layout12.xml"/><Relationship Id="rId9" Type="http://schemas.openxmlformats.org/officeDocument/2006/relationships/image" Target="../media/image4.gif"/></Relationships>
</file>

<file path=ppt/slides/_rels/slide2.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Colors" Target="../diagrams/colors2.xml"/><Relationship Id="rId11" Type="http://schemas.openxmlformats.org/officeDocument/2006/relationships/image" Target="../media/image4.gif"/><Relationship Id="rId5" Type="http://schemas.openxmlformats.org/officeDocument/2006/relationships/diagramQuickStyle" Target="../diagrams/quickStyle2.xml"/><Relationship Id="rId10" Type="http://schemas.openxmlformats.org/officeDocument/2006/relationships/image" Target="../media/image3.png"/><Relationship Id="rId4" Type="http://schemas.openxmlformats.org/officeDocument/2006/relationships/diagramLayout" Target="../diagrams/layout2.xml"/><Relationship Id="rId9"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10" Type="http://schemas.openxmlformats.org/officeDocument/2006/relationships/image" Target="../media/image4.gif"/><Relationship Id="rId4" Type="http://schemas.openxmlformats.org/officeDocument/2006/relationships/diagramLayout" Target="../diagrams/layout3.xml"/><Relationship Id="rId9"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diagramData" Target="../diagrams/data4.xml"/><Relationship Id="rId7" Type="http://schemas.microsoft.com/office/2007/relationships/diagramDrawing" Target="../diagrams/drawing4.xml"/><Relationship Id="rId12"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diagramColors" Target="../diagrams/colors4.xml"/><Relationship Id="rId11" Type="http://schemas.openxmlformats.org/officeDocument/2006/relationships/image" Target="../media/image4.gif"/><Relationship Id="rId5" Type="http://schemas.openxmlformats.org/officeDocument/2006/relationships/diagramQuickStyle" Target="../diagrams/quickStyle4.xml"/><Relationship Id="rId10" Type="http://schemas.openxmlformats.org/officeDocument/2006/relationships/image" Target="../media/image3.png"/><Relationship Id="rId4" Type="http://schemas.openxmlformats.org/officeDocument/2006/relationships/diagramLayout" Target="../diagrams/layout4.xml"/><Relationship Id="rId9"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diagramColors" Target="../diagrams/colors5.xml"/><Relationship Id="rId5" Type="http://schemas.openxmlformats.org/officeDocument/2006/relationships/diagramQuickStyle" Target="../diagrams/quickStyle5.xml"/><Relationship Id="rId10" Type="http://schemas.openxmlformats.org/officeDocument/2006/relationships/image" Target="../media/image7.jpeg"/><Relationship Id="rId4" Type="http://schemas.openxmlformats.org/officeDocument/2006/relationships/diagramLayout" Target="../diagrams/layout5.xml"/><Relationship Id="rId9" Type="http://schemas.openxmlformats.org/officeDocument/2006/relationships/image" Target="../media/image2.png"/></Relationships>
</file>

<file path=ppt/slides/_rels/slide6.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diagramData" Target="../diagrams/data6.xml"/><Relationship Id="rId7" Type="http://schemas.microsoft.com/office/2007/relationships/diagramDrawing" Target="../diagrams/drawing6.xml"/><Relationship Id="rId12"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diagramColors" Target="../diagrams/colors6.xml"/><Relationship Id="rId11" Type="http://schemas.openxmlformats.org/officeDocument/2006/relationships/image" Target="../media/image4.gif"/><Relationship Id="rId5" Type="http://schemas.openxmlformats.org/officeDocument/2006/relationships/diagramQuickStyle" Target="../diagrams/quickStyle6.xml"/><Relationship Id="rId10" Type="http://schemas.openxmlformats.org/officeDocument/2006/relationships/image" Target="../media/image3.png"/><Relationship Id="rId4" Type="http://schemas.openxmlformats.org/officeDocument/2006/relationships/diagramLayout" Target="../diagrams/layout6.xml"/><Relationship Id="rId9"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diagramData" Target="../diagrams/data7.xml"/><Relationship Id="rId7" Type="http://schemas.microsoft.com/office/2007/relationships/diagramDrawing" Target="../diagrams/drawing7.xml"/><Relationship Id="rId12"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diagramColors" Target="../diagrams/colors7.xml"/><Relationship Id="rId11" Type="http://schemas.openxmlformats.org/officeDocument/2006/relationships/image" Target="../media/image4.gif"/><Relationship Id="rId5" Type="http://schemas.openxmlformats.org/officeDocument/2006/relationships/diagramQuickStyle" Target="../diagrams/quickStyle7.xml"/><Relationship Id="rId10" Type="http://schemas.openxmlformats.org/officeDocument/2006/relationships/image" Target="../media/image3.png"/><Relationship Id="rId4" Type="http://schemas.openxmlformats.org/officeDocument/2006/relationships/diagramLayout" Target="../diagrams/layout7.xml"/><Relationship Id="rId9" Type="http://schemas.openxmlformats.org/officeDocument/2006/relationships/image" Target="../media/image2.png"/></Relationships>
</file>

<file path=ppt/slides/_rels/slide8.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diagramColors" Target="../diagrams/colors8.xml"/><Relationship Id="rId5" Type="http://schemas.openxmlformats.org/officeDocument/2006/relationships/diagramQuickStyle" Target="../diagrams/quickStyle8.xml"/><Relationship Id="rId10" Type="http://schemas.openxmlformats.org/officeDocument/2006/relationships/image" Target="../media/image10.jpeg"/><Relationship Id="rId4" Type="http://schemas.openxmlformats.org/officeDocument/2006/relationships/diagramLayout" Target="../diagrams/layout8.xml"/><Relationship Id="rId9" Type="http://schemas.openxmlformats.org/officeDocument/2006/relationships/image" Target="../media/image2.png"/></Relationships>
</file>

<file path=ppt/slides/_rels/slide9.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diagramData" Target="../diagrams/data9.xml"/><Relationship Id="rId7" Type="http://schemas.microsoft.com/office/2007/relationships/diagramDrawing" Target="../diagrams/drawing9.xml"/><Relationship Id="rId12"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diagramColors" Target="../diagrams/colors9.xml"/><Relationship Id="rId11" Type="http://schemas.openxmlformats.org/officeDocument/2006/relationships/image" Target="../media/image4.gif"/><Relationship Id="rId5" Type="http://schemas.openxmlformats.org/officeDocument/2006/relationships/diagramQuickStyle" Target="../diagrams/quickStyle9.xml"/><Relationship Id="rId10" Type="http://schemas.openxmlformats.org/officeDocument/2006/relationships/image" Target="../media/image3.png"/><Relationship Id="rId4" Type="http://schemas.openxmlformats.org/officeDocument/2006/relationships/diagramLayout" Target="../diagrams/layout9.xml"/><Relationship Id="rId9"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3374182992"/>
              </p:ext>
            </p:extLst>
          </p:nvPr>
        </p:nvGraphicFramePr>
        <p:xfrm>
          <a:off x="76201" y="910663"/>
          <a:ext cx="8916282" cy="45622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p:cNvSpPr/>
          <p:nvPr/>
        </p:nvSpPr>
        <p:spPr>
          <a:xfrm>
            <a:off x="686242" y="57151"/>
            <a:ext cx="7696200" cy="584775"/>
          </a:xfrm>
          <a:prstGeom prst="rect">
            <a:avLst/>
          </a:prstGeom>
          <a:noFill/>
        </p:spPr>
        <p:txBody>
          <a:bodyPr wrap="square" lIns="91440" tIns="45720" rIns="91440" bIns="45720">
            <a:spAutoFit/>
          </a:bodyPr>
          <a:lstStyle/>
          <a:p>
            <a:pPr algn="ctr"/>
            <a:r>
              <a:rPr lang="en-US" sz="32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Aharoni" panose="02010803020104030203" pitchFamily="2" charset="-79"/>
                <a:cs typeface="Aharoni" panose="02010803020104030203" pitchFamily="2" charset="-79"/>
              </a:rPr>
              <a:t>Agriculture &amp; Natural Resources</a:t>
            </a:r>
          </a:p>
        </p:txBody>
      </p:sp>
      <p:sp>
        <p:nvSpPr>
          <p:cNvPr id="8" name="TextBox 7"/>
          <p:cNvSpPr txBox="1"/>
          <p:nvPr/>
        </p:nvSpPr>
        <p:spPr>
          <a:xfrm>
            <a:off x="0" y="6488668"/>
            <a:ext cx="9144000" cy="369332"/>
          </a:xfrm>
          <a:prstGeom prst="rect">
            <a:avLst/>
          </a:prstGeom>
          <a:noFill/>
        </p:spPr>
        <p:txBody>
          <a:bodyPr wrap="square" rtlCol="0">
            <a:spAutoFit/>
          </a:bodyPr>
          <a:lstStyle/>
          <a:p>
            <a:pPr algn="ctr"/>
            <a:r>
              <a:rPr lang="en-US" dirty="0">
                <a:latin typeface="Bell MT" panose="02020503060305020303" pitchFamily="18" charset="0"/>
              </a:rPr>
              <a:t>*Receives CSU/UC, A-G Credit;  #Offered on Alternating Year; + College Credit Opportunity  </a:t>
            </a:r>
          </a:p>
        </p:txBody>
      </p:sp>
      <p:pic>
        <p:nvPicPr>
          <p:cNvPr id="11" name="Picture 10"/>
          <p:cNvPicPr>
            <a:picLocks noChangeAspect="1"/>
          </p:cNvPicPr>
          <p:nvPr/>
        </p:nvPicPr>
        <p:blipFill rotWithShape="1">
          <a:blip r:embed="rId8">
            <a:clrChange>
              <a:clrFrom>
                <a:srgbClr val="FEFFFD"/>
              </a:clrFrom>
              <a:clrTo>
                <a:srgbClr val="FEFFFD">
                  <a:alpha val="0"/>
                </a:srgbClr>
              </a:clrTo>
            </a:clrChange>
            <a:extLst>
              <a:ext uri="{28A0092B-C50C-407E-A947-70E740481C1C}">
                <a14:useLocalDpi xmlns:a14="http://schemas.microsoft.com/office/drawing/2010/main" val="0"/>
              </a:ext>
            </a:extLst>
          </a:blip>
          <a:srcRect l="2177" t="2238" r="77271" b="67700"/>
          <a:stretch/>
        </p:blipFill>
        <p:spPr>
          <a:xfrm>
            <a:off x="8001000" y="270368"/>
            <a:ext cx="1218483" cy="1253632"/>
          </a:xfrm>
          <a:prstGeom prst="rect">
            <a:avLst/>
          </a:prstGeom>
        </p:spPr>
      </p:pic>
      <p:sp>
        <p:nvSpPr>
          <p:cNvPr id="3" name="TextBox 2"/>
          <p:cNvSpPr txBox="1"/>
          <p:nvPr/>
        </p:nvSpPr>
        <p:spPr>
          <a:xfrm>
            <a:off x="2134042" y="614571"/>
            <a:ext cx="4495358" cy="923330"/>
          </a:xfrm>
          <a:prstGeom prst="rect">
            <a:avLst/>
          </a:prstGeom>
          <a:noFill/>
        </p:spPr>
        <p:txBody>
          <a:bodyPr wrap="square" rtlCol="0">
            <a:spAutoFit/>
          </a:bodyPr>
          <a:lstStyle/>
          <a:p>
            <a:pPr algn="ctr"/>
            <a:r>
              <a:rPr lang="en-US" sz="900" dirty="0">
                <a:latin typeface="Bell MT" panose="02020503060305020303" pitchFamily="18" charset="0"/>
              </a:rPr>
              <a:t>Students engage in an instructional program that integrates academic and technical preparation and focuses on career awareness, career exploration, and skill preparation. The pathways emphasize real-world, occupationally relevant experiences of significant scope and depth. Integral components of classroom and laboratory instruction, supervised agricultural experience projects, and leadership and interpersonal skills development prepare students for continued training, advanced educational opportunities, or entry to a career.</a:t>
            </a:r>
          </a:p>
        </p:txBody>
      </p:sp>
      <p:sp>
        <p:nvSpPr>
          <p:cNvPr id="13" name="Flowchart: Alternate Process 12"/>
          <p:cNvSpPr/>
          <p:nvPr/>
        </p:nvSpPr>
        <p:spPr>
          <a:xfrm>
            <a:off x="76201" y="4876801"/>
            <a:ext cx="1216996" cy="1066800"/>
          </a:xfrm>
          <a:prstGeom prst="flowChartAlternateProcess">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200" b="1" u="sng" dirty="0">
                <a:solidFill>
                  <a:schemeClr val="tx1"/>
                </a:solidFill>
                <a:latin typeface="Bell MT" panose="02020503060305020303" pitchFamily="18" charset="0"/>
              </a:rPr>
              <a:t>Certifications</a:t>
            </a:r>
          </a:p>
          <a:p>
            <a:pPr algn="ctr"/>
            <a:endParaRPr lang="en-US" sz="1000" b="1" u="sng" dirty="0">
              <a:solidFill>
                <a:schemeClr val="tx1"/>
              </a:solidFill>
              <a:latin typeface="Bell MT" panose="02020503060305020303" pitchFamily="18" charset="0"/>
            </a:endParaRPr>
          </a:p>
          <a:p>
            <a:pPr algn="ctr"/>
            <a:r>
              <a:rPr lang="en-US" sz="1000" dirty="0">
                <a:solidFill>
                  <a:schemeClr val="tx1"/>
                </a:solidFill>
                <a:latin typeface="Bell MT" panose="02020503060305020303" pitchFamily="18" charset="0"/>
              </a:rPr>
              <a:t>- Precision Exams</a:t>
            </a:r>
          </a:p>
          <a:p>
            <a:pPr algn="ctr"/>
            <a:r>
              <a:rPr lang="en-US" sz="1000" dirty="0">
                <a:solidFill>
                  <a:schemeClr val="tx1"/>
                </a:solidFill>
                <a:latin typeface="Bell MT" panose="02020503060305020303" pitchFamily="18" charset="0"/>
              </a:rPr>
              <a:t>- OSHA10  </a:t>
            </a:r>
            <a:endParaRPr lang="en-US" sz="1000" dirty="0"/>
          </a:p>
        </p:txBody>
      </p:sp>
      <p:sp>
        <p:nvSpPr>
          <p:cNvPr id="18" name="Flowchart: Alternate Process 17"/>
          <p:cNvSpPr/>
          <p:nvPr/>
        </p:nvSpPr>
        <p:spPr>
          <a:xfrm>
            <a:off x="1404060" y="4872585"/>
            <a:ext cx="1187776" cy="1299615"/>
          </a:xfrm>
          <a:prstGeom prst="flowChartAlternateProcess">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100" b="1" u="sng" dirty="0">
                <a:solidFill>
                  <a:schemeClr val="tx1"/>
                </a:solidFill>
                <a:latin typeface="Bell MT" panose="02020503060305020303" pitchFamily="18" charset="0"/>
              </a:rPr>
              <a:t>Certifications</a:t>
            </a:r>
          </a:p>
          <a:p>
            <a:pPr algn="ctr"/>
            <a:endParaRPr lang="en-US" sz="1000" b="1" u="sng" dirty="0">
              <a:solidFill>
                <a:schemeClr val="tx1"/>
              </a:solidFill>
              <a:latin typeface="Bell MT" panose="02020503060305020303" pitchFamily="18" charset="0"/>
            </a:endParaRPr>
          </a:p>
          <a:p>
            <a:pPr algn="ctr"/>
            <a:r>
              <a:rPr lang="en-US" sz="1000" dirty="0">
                <a:solidFill>
                  <a:schemeClr val="tx1"/>
                </a:solidFill>
                <a:latin typeface="Bell MT" panose="02020503060305020303" pitchFamily="18" charset="0"/>
              </a:rPr>
              <a:t>- Precision Exams</a:t>
            </a:r>
          </a:p>
          <a:p>
            <a:pPr algn="ctr"/>
            <a:r>
              <a:rPr lang="en-US" sz="1000" dirty="0">
                <a:solidFill>
                  <a:schemeClr val="tx1"/>
                </a:solidFill>
                <a:latin typeface="Bell MT" panose="02020503060305020303" pitchFamily="18" charset="0"/>
              </a:rPr>
              <a:t>- OSHA10  </a:t>
            </a:r>
            <a:endParaRPr lang="en-US" sz="1000" dirty="0">
              <a:latin typeface="Bell MT" panose="02020503060305020303" pitchFamily="18" charset="0"/>
            </a:endParaRPr>
          </a:p>
          <a:p>
            <a:pPr algn="ctr"/>
            <a:r>
              <a:rPr lang="en-US" sz="1000" dirty="0">
                <a:solidFill>
                  <a:schemeClr val="tx1"/>
                </a:solidFill>
                <a:latin typeface="Bell MT" panose="02020503060305020303" pitchFamily="18" charset="0"/>
              </a:rPr>
              <a:t>- AED Accreditation</a:t>
            </a:r>
          </a:p>
        </p:txBody>
      </p:sp>
      <p:pic>
        <p:nvPicPr>
          <p:cNvPr id="20" name="Picture 19"/>
          <p:cNvPicPr>
            <a:picLocks noChangeAspect="1"/>
          </p:cNvPicPr>
          <p:nvPr/>
        </p:nvPicPr>
        <p:blipFill>
          <a:blip r:embed="rId9"/>
          <a:stretch>
            <a:fillRect/>
          </a:stretch>
        </p:blipFill>
        <p:spPr>
          <a:xfrm>
            <a:off x="225475" y="907757"/>
            <a:ext cx="1566812" cy="651308"/>
          </a:xfrm>
          <a:prstGeom prst="rect">
            <a:avLst/>
          </a:prstGeom>
        </p:spPr>
      </p:pic>
      <p:pic>
        <p:nvPicPr>
          <p:cNvPr id="2050" name="Picture 2" descr="Image result for madera south high"/>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05704" y="-8530"/>
            <a:ext cx="1447800" cy="937193"/>
          </a:xfrm>
          <a:prstGeom prst="rect">
            <a:avLst/>
          </a:prstGeom>
          <a:noFill/>
          <a:extLst>
            <a:ext uri="{909E8E84-426E-40DD-AFC4-6F175D3DCCD1}">
              <a14:hiddenFill xmlns:a14="http://schemas.microsoft.com/office/drawing/2010/main">
                <a:solidFill>
                  <a:srgbClr val="FFFFFF"/>
                </a:solidFill>
              </a14:hiddenFill>
            </a:ext>
          </a:extLst>
        </p:spPr>
      </p:pic>
      <p:sp>
        <p:nvSpPr>
          <p:cNvPr id="21" name="8-Point Star 20"/>
          <p:cNvSpPr/>
          <p:nvPr/>
        </p:nvSpPr>
        <p:spPr>
          <a:xfrm>
            <a:off x="6674815" y="533399"/>
            <a:ext cx="1364683" cy="1124302"/>
          </a:xfrm>
          <a:prstGeom prst="star8">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Bell MT" panose="02020503060305020303" pitchFamily="18" charset="0"/>
              </a:rPr>
              <a:t>Career Academy of Special Interest (CASI) Transfer Available</a:t>
            </a:r>
          </a:p>
        </p:txBody>
      </p:sp>
      <p:sp>
        <p:nvSpPr>
          <p:cNvPr id="22" name="Flowchart: Alternate Process 21"/>
          <p:cNvSpPr/>
          <p:nvPr/>
        </p:nvSpPr>
        <p:spPr>
          <a:xfrm>
            <a:off x="2666917" y="4881377"/>
            <a:ext cx="1216996" cy="725217"/>
          </a:xfrm>
          <a:prstGeom prst="flowChartAlternateProcess">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200" b="1" u="sng" dirty="0">
                <a:solidFill>
                  <a:schemeClr val="tx1"/>
                </a:solidFill>
                <a:latin typeface="Bell MT" panose="02020503060305020303" pitchFamily="18" charset="0"/>
              </a:rPr>
              <a:t>Certifications</a:t>
            </a:r>
          </a:p>
          <a:p>
            <a:pPr algn="ctr"/>
            <a:endParaRPr lang="en-US" sz="1000" b="1" u="sng" dirty="0">
              <a:solidFill>
                <a:schemeClr val="tx1"/>
              </a:solidFill>
              <a:latin typeface="Bell MT" panose="02020503060305020303" pitchFamily="18" charset="0"/>
            </a:endParaRPr>
          </a:p>
          <a:p>
            <a:pPr algn="ctr"/>
            <a:r>
              <a:rPr lang="en-US" sz="1000" dirty="0">
                <a:solidFill>
                  <a:schemeClr val="tx1"/>
                </a:solidFill>
                <a:latin typeface="Bell MT" panose="02020503060305020303" pitchFamily="18" charset="0"/>
              </a:rPr>
              <a:t>- Precision Exams</a:t>
            </a:r>
          </a:p>
        </p:txBody>
      </p:sp>
      <p:sp>
        <p:nvSpPr>
          <p:cNvPr id="23" name="Flowchart: Alternate Process 22"/>
          <p:cNvSpPr/>
          <p:nvPr/>
        </p:nvSpPr>
        <p:spPr>
          <a:xfrm>
            <a:off x="3981319" y="4872585"/>
            <a:ext cx="1281688" cy="916776"/>
          </a:xfrm>
          <a:prstGeom prst="flowChartAlternateProcess">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200" b="1" u="sng" dirty="0">
                <a:solidFill>
                  <a:schemeClr val="tx1"/>
                </a:solidFill>
                <a:latin typeface="Bell MT" panose="02020503060305020303" pitchFamily="18" charset="0"/>
              </a:rPr>
              <a:t>Certifications</a:t>
            </a:r>
          </a:p>
          <a:p>
            <a:pPr algn="ctr"/>
            <a:endParaRPr lang="en-US" sz="1000" b="1" u="sng" dirty="0">
              <a:solidFill>
                <a:schemeClr val="tx1"/>
              </a:solidFill>
              <a:latin typeface="Bell MT" panose="02020503060305020303" pitchFamily="18" charset="0"/>
            </a:endParaRPr>
          </a:p>
          <a:p>
            <a:pPr marL="171450" indent="-171450" algn="ctr">
              <a:buFontTx/>
              <a:buChar char="-"/>
            </a:pPr>
            <a:r>
              <a:rPr lang="en-US" sz="1000" dirty="0">
                <a:solidFill>
                  <a:schemeClr val="tx1"/>
                </a:solidFill>
                <a:latin typeface="Bell MT" panose="02020503060305020303" pitchFamily="18" charset="0"/>
              </a:rPr>
              <a:t>Precision Exams</a:t>
            </a:r>
          </a:p>
          <a:p>
            <a:pPr marL="171450" indent="-171450" algn="ctr">
              <a:buFontTx/>
              <a:buChar char="-"/>
            </a:pPr>
            <a:r>
              <a:rPr lang="en-US" sz="1000" dirty="0">
                <a:solidFill>
                  <a:schemeClr val="tx1"/>
                </a:solidFill>
                <a:latin typeface="Bell MT" panose="02020503060305020303" pitchFamily="18" charset="0"/>
              </a:rPr>
              <a:t>-OSHA10</a:t>
            </a:r>
          </a:p>
        </p:txBody>
      </p:sp>
      <p:sp>
        <p:nvSpPr>
          <p:cNvPr id="24" name="Flowchart: Alternate Process 23"/>
          <p:cNvSpPr/>
          <p:nvPr/>
        </p:nvSpPr>
        <p:spPr>
          <a:xfrm>
            <a:off x="5360413" y="4881377"/>
            <a:ext cx="1216996" cy="725217"/>
          </a:xfrm>
          <a:prstGeom prst="flowChartAlternateProcess">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200" b="1" u="sng" dirty="0">
                <a:solidFill>
                  <a:schemeClr val="tx1"/>
                </a:solidFill>
                <a:latin typeface="Bell MT" panose="02020503060305020303" pitchFamily="18" charset="0"/>
              </a:rPr>
              <a:t>Certifications</a:t>
            </a:r>
          </a:p>
          <a:p>
            <a:pPr algn="ctr"/>
            <a:endParaRPr lang="en-US" sz="1000" b="1" u="sng" dirty="0">
              <a:solidFill>
                <a:schemeClr val="tx1"/>
              </a:solidFill>
              <a:latin typeface="Bell MT" panose="02020503060305020303" pitchFamily="18" charset="0"/>
            </a:endParaRPr>
          </a:p>
          <a:p>
            <a:pPr algn="ctr"/>
            <a:r>
              <a:rPr lang="en-US" sz="1000" dirty="0">
                <a:solidFill>
                  <a:schemeClr val="tx1"/>
                </a:solidFill>
                <a:latin typeface="Bell MT" panose="02020503060305020303" pitchFamily="18" charset="0"/>
              </a:rPr>
              <a:t>- Precision Exams</a:t>
            </a:r>
          </a:p>
        </p:txBody>
      </p:sp>
      <p:sp>
        <p:nvSpPr>
          <p:cNvPr id="25" name="Flowchart: Alternate Process 24"/>
          <p:cNvSpPr/>
          <p:nvPr/>
        </p:nvSpPr>
        <p:spPr>
          <a:xfrm>
            <a:off x="6674815" y="4872584"/>
            <a:ext cx="1216996" cy="725217"/>
          </a:xfrm>
          <a:prstGeom prst="flowChartAlternateProcess">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200" b="1" u="sng" dirty="0">
                <a:solidFill>
                  <a:schemeClr val="tx1"/>
                </a:solidFill>
                <a:latin typeface="Bell MT" panose="02020503060305020303" pitchFamily="18" charset="0"/>
              </a:rPr>
              <a:t>Certifications</a:t>
            </a:r>
          </a:p>
          <a:p>
            <a:pPr algn="ctr"/>
            <a:endParaRPr lang="en-US" sz="1000" b="1" u="sng" dirty="0">
              <a:solidFill>
                <a:schemeClr val="tx1"/>
              </a:solidFill>
              <a:latin typeface="Bell MT" panose="02020503060305020303" pitchFamily="18" charset="0"/>
            </a:endParaRPr>
          </a:p>
          <a:p>
            <a:pPr algn="ctr"/>
            <a:r>
              <a:rPr lang="en-US" sz="1000" dirty="0">
                <a:solidFill>
                  <a:schemeClr val="tx1"/>
                </a:solidFill>
                <a:latin typeface="Bell MT" panose="02020503060305020303" pitchFamily="18" charset="0"/>
              </a:rPr>
              <a:t>- Precision Exams</a:t>
            </a:r>
          </a:p>
        </p:txBody>
      </p:sp>
      <p:sp>
        <p:nvSpPr>
          <p:cNvPr id="26" name="Flowchart: Alternate Process 25"/>
          <p:cNvSpPr/>
          <p:nvPr/>
        </p:nvSpPr>
        <p:spPr>
          <a:xfrm>
            <a:off x="7927004" y="4872583"/>
            <a:ext cx="1216996" cy="725217"/>
          </a:xfrm>
          <a:prstGeom prst="flowChartAlternateProcess">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200" b="1" u="sng" dirty="0">
                <a:solidFill>
                  <a:schemeClr val="tx1"/>
                </a:solidFill>
                <a:latin typeface="Bell MT" panose="02020503060305020303" pitchFamily="18" charset="0"/>
              </a:rPr>
              <a:t>Certifications</a:t>
            </a:r>
          </a:p>
          <a:p>
            <a:pPr algn="ctr"/>
            <a:endParaRPr lang="en-US" sz="1000" b="1" u="sng" dirty="0">
              <a:solidFill>
                <a:schemeClr val="tx1"/>
              </a:solidFill>
              <a:latin typeface="Bell MT" panose="02020503060305020303" pitchFamily="18" charset="0"/>
            </a:endParaRPr>
          </a:p>
          <a:p>
            <a:pPr algn="ctr"/>
            <a:r>
              <a:rPr lang="en-US" sz="1000" dirty="0">
                <a:solidFill>
                  <a:schemeClr val="tx1"/>
                </a:solidFill>
                <a:latin typeface="Bell MT" panose="02020503060305020303" pitchFamily="18" charset="0"/>
              </a:rPr>
              <a:t>- Precision Exams</a:t>
            </a:r>
          </a:p>
        </p:txBody>
      </p:sp>
    </p:spTree>
    <p:extLst>
      <p:ext uri="{BB962C8B-B14F-4D97-AF65-F5344CB8AC3E}">
        <p14:creationId xmlns:p14="http://schemas.microsoft.com/office/powerpoint/2010/main" val="28395494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762000" y="1828800"/>
          <a:ext cx="7848600" cy="3352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p:cNvSpPr/>
          <p:nvPr/>
        </p:nvSpPr>
        <p:spPr>
          <a:xfrm>
            <a:off x="626952" y="0"/>
            <a:ext cx="7696200" cy="707886"/>
          </a:xfrm>
          <a:prstGeom prst="rect">
            <a:avLst/>
          </a:prstGeom>
          <a:noFill/>
        </p:spPr>
        <p:txBody>
          <a:bodyPr wrap="square" lIns="91440" tIns="45720" rIns="91440" bIns="45720">
            <a:spAutoFit/>
          </a:bodyPr>
          <a:lstStyle/>
          <a:p>
            <a:pPr algn="ctr"/>
            <a:r>
              <a:rPr lang="en-US" sz="4000" b="1" dirty="0">
                <a:ln w="19050">
                  <a:solidFill>
                    <a:schemeClr val="tx2">
                      <a:tint val="1000"/>
                    </a:schemeClr>
                  </a:solidFill>
                  <a:prstDash val="solid"/>
                </a:ln>
                <a:solidFill>
                  <a:srgbClr val="008080"/>
                </a:solidFill>
                <a:effectLst>
                  <a:outerShdw blurRad="50000" dist="50800" dir="7500000" algn="tl">
                    <a:srgbClr val="000000">
                      <a:shade val="5000"/>
                      <a:alpha val="35000"/>
                    </a:srgbClr>
                  </a:outerShdw>
                </a:effectLst>
                <a:latin typeface="Aharoni" panose="02010803020104030203" pitchFamily="2" charset="-79"/>
                <a:cs typeface="Aharoni" panose="02010803020104030203" pitchFamily="2" charset="-79"/>
              </a:rPr>
              <a:t>Public Services </a:t>
            </a:r>
          </a:p>
        </p:txBody>
      </p:sp>
      <p:pic>
        <p:nvPicPr>
          <p:cNvPr id="8" name="Picture 7"/>
          <p:cNvPicPr>
            <a:picLocks noChangeAspect="1"/>
          </p:cNvPicPr>
          <p:nvPr/>
        </p:nvPicPr>
        <p:blipFill rotWithShape="1">
          <a:blip r:embed="rId8">
            <a:extLst>
              <a:ext uri="{28A0092B-C50C-407E-A947-70E740481C1C}">
                <a14:useLocalDpi xmlns:a14="http://schemas.microsoft.com/office/drawing/2010/main" val="0"/>
              </a:ext>
            </a:extLst>
          </a:blip>
          <a:srcRect l="60558" t="67599" r="21449" b="5552"/>
          <a:stretch/>
        </p:blipFill>
        <p:spPr>
          <a:xfrm>
            <a:off x="7729396" y="0"/>
            <a:ext cx="1414604" cy="1484750"/>
          </a:xfrm>
          <a:prstGeom prst="rect">
            <a:avLst/>
          </a:prstGeom>
        </p:spPr>
      </p:pic>
      <p:sp>
        <p:nvSpPr>
          <p:cNvPr id="7" name="TextBox 6"/>
          <p:cNvSpPr txBox="1"/>
          <p:nvPr/>
        </p:nvSpPr>
        <p:spPr>
          <a:xfrm>
            <a:off x="0" y="6488668"/>
            <a:ext cx="9144000" cy="369332"/>
          </a:xfrm>
          <a:prstGeom prst="rect">
            <a:avLst/>
          </a:prstGeom>
          <a:noFill/>
        </p:spPr>
        <p:txBody>
          <a:bodyPr wrap="square" rtlCol="0">
            <a:spAutoFit/>
          </a:bodyPr>
          <a:lstStyle/>
          <a:p>
            <a:pPr algn="ctr"/>
            <a:r>
              <a:rPr lang="en-US" dirty="0">
                <a:latin typeface="Bell MT" panose="02020503060305020303" pitchFamily="18" charset="0"/>
              </a:rPr>
              <a:t>* Receives CSU/UC, A-G Credit;  #Offered on Alternating Year; + College Credit Opportunity  </a:t>
            </a:r>
          </a:p>
        </p:txBody>
      </p:sp>
      <p:sp>
        <p:nvSpPr>
          <p:cNvPr id="11" name="TextBox 10"/>
          <p:cNvSpPr txBox="1"/>
          <p:nvPr/>
        </p:nvSpPr>
        <p:spPr>
          <a:xfrm>
            <a:off x="1447800" y="623754"/>
            <a:ext cx="6360768" cy="1169551"/>
          </a:xfrm>
          <a:prstGeom prst="rect">
            <a:avLst/>
          </a:prstGeom>
          <a:noFill/>
        </p:spPr>
        <p:txBody>
          <a:bodyPr wrap="square" rtlCol="0">
            <a:spAutoFit/>
          </a:bodyPr>
          <a:lstStyle/>
          <a:p>
            <a:pPr algn="ctr"/>
            <a:r>
              <a:rPr lang="en-US" sz="1000" dirty="0">
                <a:latin typeface="Bell MT" panose="02020503060305020303" pitchFamily="18" charset="0"/>
              </a:rPr>
              <a:t>The Public Safety pathway prepares students with a broad-based foundational knowledge in careers that involve public safety. The educational foundation will assist students who wish to pursue related professional training at the postsecondary level. Students will gain experience through classroom instruction, hands-on training, and community exercises. The evolving integration of state public safety organizations, their connections with federal and state intelligence and security agencies, interoperability and coordination of effort, and the shared mission to protect the public in a post-9/11 world are areas of emphasis for the pathway. The careers included in this pathway primarily address law enforcement services, homeland and cyber security services, and correctional services.</a:t>
            </a:r>
          </a:p>
        </p:txBody>
      </p:sp>
      <p:sp>
        <p:nvSpPr>
          <p:cNvPr id="12" name="Flowchart: Alternate Process 11"/>
          <p:cNvSpPr/>
          <p:nvPr/>
        </p:nvSpPr>
        <p:spPr>
          <a:xfrm>
            <a:off x="3837126" y="5339346"/>
            <a:ext cx="1582116" cy="832854"/>
          </a:xfrm>
          <a:prstGeom prst="flowChartAlternateProcess">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u="sng" dirty="0">
                <a:solidFill>
                  <a:schemeClr val="tx1"/>
                </a:solidFill>
                <a:latin typeface="Bell MT" panose="02020503060305020303" pitchFamily="18" charset="0"/>
              </a:rPr>
              <a:t>Certifications</a:t>
            </a:r>
          </a:p>
          <a:p>
            <a:pPr algn="ctr"/>
            <a:endParaRPr lang="en-US" sz="900" b="1" u="sng" dirty="0">
              <a:solidFill>
                <a:schemeClr val="tx1"/>
              </a:solidFill>
              <a:latin typeface="Bell MT" panose="02020503060305020303" pitchFamily="18" charset="0"/>
            </a:endParaRPr>
          </a:p>
          <a:p>
            <a:pPr marL="171450" indent="-171450" algn="ctr">
              <a:buFontTx/>
              <a:buChar char="-"/>
            </a:pPr>
            <a:r>
              <a:rPr lang="en-US" sz="900" dirty="0">
                <a:solidFill>
                  <a:schemeClr val="tx1"/>
                </a:solidFill>
                <a:latin typeface="Bell MT" panose="02020503060305020303" pitchFamily="18" charset="0"/>
              </a:rPr>
              <a:t>Precision Exams</a:t>
            </a:r>
          </a:p>
          <a:p>
            <a:pPr marL="171450" indent="-171450" algn="ctr">
              <a:buFontTx/>
              <a:buChar char="-"/>
            </a:pPr>
            <a:r>
              <a:rPr lang="en-US" sz="900" dirty="0">
                <a:solidFill>
                  <a:schemeClr val="tx1"/>
                </a:solidFill>
                <a:latin typeface="Bell MT" panose="02020503060305020303" pitchFamily="18" charset="0"/>
              </a:rPr>
              <a:t>CPR/First Aid</a:t>
            </a:r>
          </a:p>
        </p:txBody>
      </p:sp>
      <p:pic>
        <p:nvPicPr>
          <p:cNvPr id="9" name="Picture 8"/>
          <p:cNvPicPr>
            <a:picLocks noChangeAspect="1"/>
          </p:cNvPicPr>
          <p:nvPr/>
        </p:nvPicPr>
        <p:blipFill>
          <a:blip r:embed="rId9"/>
          <a:stretch>
            <a:fillRect/>
          </a:stretch>
        </p:blipFill>
        <p:spPr>
          <a:xfrm>
            <a:off x="113902" y="355623"/>
            <a:ext cx="1411536" cy="586761"/>
          </a:xfrm>
          <a:prstGeom prst="rect">
            <a:avLst/>
          </a:prstGeom>
        </p:spPr>
      </p:pic>
      <p:pic>
        <p:nvPicPr>
          <p:cNvPr id="10" name="Picture 2" descr="Image result for madera south high"/>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84097" y="967286"/>
            <a:ext cx="1374774" cy="88992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Image result for madera high"/>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903066" y="1070570"/>
            <a:ext cx="780530" cy="75823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https://ci4.googleusercontent.com/proxy/PZt6UceMRx5qT6jP31WeQGwKoBKIN49tybLHltSW3to-ciXBA8EfYbudNTCJlVYF_aoE0GvFnW8eh0TdXEYzF27q0yo5MhNB8MHWpBZsCCdgl2QxYmcFMrq4WXKNTxniLvsR=s0-d-e1-ft#https://drive.google.com/uc?id=1_gJlzC-GrGb9DPXa6HSSmy0sN3f_7I1R&amp;export=download"/>
          <p:cNvPicPr>
            <a:picLocks noChangeAspect="1" noChangeArrowheads="1"/>
          </p:cNvPicPr>
          <p:nvPr/>
        </p:nvPicPr>
        <p:blipFill>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96909" y="1858896"/>
            <a:ext cx="800864" cy="7811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97808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687414043"/>
              </p:ext>
            </p:extLst>
          </p:nvPr>
        </p:nvGraphicFramePr>
        <p:xfrm>
          <a:off x="762000" y="1828800"/>
          <a:ext cx="7848600" cy="3352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p:cNvSpPr/>
          <p:nvPr/>
        </p:nvSpPr>
        <p:spPr>
          <a:xfrm>
            <a:off x="626952" y="0"/>
            <a:ext cx="7696200" cy="707886"/>
          </a:xfrm>
          <a:prstGeom prst="rect">
            <a:avLst/>
          </a:prstGeom>
          <a:noFill/>
        </p:spPr>
        <p:txBody>
          <a:bodyPr wrap="square" lIns="91440" tIns="45720" rIns="91440" bIns="45720">
            <a:spAutoFit/>
          </a:bodyPr>
          <a:lstStyle/>
          <a:p>
            <a:pPr algn="ctr"/>
            <a:r>
              <a:rPr lang="en-US" sz="4000" b="1" dirty="0">
                <a:ln w="19050">
                  <a:solidFill>
                    <a:schemeClr val="tx2">
                      <a:tint val="1000"/>
                    </a:schemeClr>
                  </a:solidFill>
                  <a:prstDash val="solid"/>
                </a:ln>
                <a:solidFill>
                  <a:srgbClr val="008080"/>
                </a:solidFill>
                <a:effectLst>
                  <a:outerShdw blurRad="50000" dist="50800" dir="7500000" algn="tl">
                    <a:srgbClr val="000000">
                      <a:shade val="5000"/>
                      <a:alpha val="35000"/>
                    </a:srgbClr>
                  </a:outerShdw>
                </a:effectLst>
                <a:latin typeface="Aharoni" panose="02010803020104030203" pitchFamily="2" charset="-79"/>
                <a:cs typeface="Aharoni" panose="02010803020104030203" pitchFamily="2" charset="-79"/>
              </a:rPr>
              <a:t>Public Services </a:t>
            </a:r>
          </a:p>
        </p:txBody>
      </p:sp>
      <p:pic>
        <p:nvPicPr>
          <p:cNvPr id="8" name="Picture 7"/>
          <p:cNvPicPr>
            <a:picLocks noChangeAspect="1"/>
          </p:cNvPicPr>
          <p:nvPr/>
        </p:nvPicPr>
        <p:blipFill rotWithShape="1">
          <a:blip r:embed="rId8">
            <a:extLst>
              <a:ext uri="{28A0092B-C50C-407E-A947-70E740481C1C}">
                <a14:useLocalDpi xmlns:a14="http://schemas.microsoft.com/office/drawing/2010/main" val="0"/>
              </a:ext>
            </a:extLst>
          </a:blip>
          <a:srcRect l="60558" t="67599" r="21449" b="5552"/>
          <a:stretch/>
        </p:blipFill>
        <p:spPr>
          <a:xfrm>
            <a:off x="7729396" y="0"/>
            <a:ext cx="1414604" cy="1484750"/>
          </a:xfrm>
          <a:prstGeom prst="rect">
            <a:avLst/>
          </a:prstGeom>
        </p:spPr>
      </p:pic>
      <p:sp>
        <p:nvSpPr>
          <p:cNvPr id="7" name="TextBox 6"/>
          <p:cNvSpPr txBox="1"/>
          <p:nvPr/>
        </p:nvSpPr>
        <p:spPr>
          <a:xfrm>
            <a:off x="0" y="6488668"/>
            <a:ext cx="9144000" cy="369332"/>
          </a:xfrm>
          <a:prstGeom prst="rect">
            <a:avLst/>
          </a:prstGeom>
          <a:noFill/>
        </p:spPr>
        <p:txBody>
          <a:bodyPr wrap="square" rtlCol="0">
            <a:spAutoFit/>
          </a:bodyPr>
          <a:lstStyle/>
          <a:p>
            <a:pPr algn="ctr"/>
            <a:r>
              <a:rPr lang="en-US" dirty="0">
                <a:latin typeface="Bell MT" panose="02020503060305020303" pitchFamily="18" charset="0"/>
              </a:rPr>
              <a:t>* Receives CSU/UC, A-G Credit;  #Offered on Alternating Year; + College Credit Opportunity  </a:t>
            </a:r>
          </a:p>
        </p:txBody>
      </p:sp>
      <p:sp>
        <p:nvSpPr>
          <p:cNvPr id="11" name="TextBox 10"/>
          <p:cNvSpPr txBox="1"/>
          <p:nvPr/>
        </p:nvSpPr>
        <p:spPr>
          <a:xfrm>
            <a:off x="1447800" y="623754"/>
            <a:ext cx="6360768" cy="1169551"/>
          </a:xfrm>
          <a:prstGeom prst="rect">
            <a:avLst/>
          </a:prstGeom>
          <a:noFill/>
        </p:spPr>
        <p:txBody>
          <a:bodyPr wrap="square" rtlCol="0">
            <a:spAutoFit/>
          </a:bodyPr>
          <a:lstStyle/>
          <a:p>
            <a:pPr algn="ctr"/>
            <a:r>
              <a:rPr lang="en-US" sz="1000" dirty="0">
                <a:latin typeface="Bell MT" panose="02020503060305020303" pitchFamily="18" charset="0"/>
              </a:rPr>
              <a:t>The Public Safety pathway prepares students with a broad-based foundational knowledge in careers that involve public safety. The educational foundation will assist students who wish to pursue related professional training at the postsecondary level. Students will gain experience through classroom instruction, hands-on training, and community exercises. The evolving integration of state public safety organizations, their connections with federal and state intelligence and security agencies, interoperability and coordination of effort, and the shared mission to protect the public in a post-9/11 world are areas of emphasis for the pathway. The careers included in this pathway primarily address law enforcement services, homeland and cyber security services, and correctional services.</a:t>
            </a:r>
          </a:p>
        </p:txBody>
      </p:sp>
      <p:sp>
        <p:nvSpPr>
          <p:cNvPr id="12" name="Flowchart: Alternate Process 11"/>
          <p:cNvSpPr/>
          <p:nvPr/>
        </p:nvSpPr>
        <p:spPr>
          <a:xfrm>
            <a:off x="3837126" y="5339346"/>
            <a:ext cx="1582116" cy="832854"/>
          </a:xfrm>
          <a:prstGeom prst="flowChartAlternateProcess">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u="sng" dirty="0">
                <a:solidFill>
                  <a:schemeClr val="tx1"/>
                </a:solidFill>
                <a:latin typeface="Bell MT" panose="02020503060305020303" pitchFamily="18" charset="0"/>
              </a:rPr>
              <a:t>Certifications</a:t>
            </a:r>
          </a:p>
          <a:p>
            <a:pPr algn="ctr"/>
            <a:endParaRPr lang="en-US" sz="900" b="1" u="sng" dirty="0">
              <a:solidFill>
                <a:schemeClr val="tx1"/>
              </a:solidFill>
              <a:latin typeface="Bell MT" panose="02020503060305020303" pitchFamily="18" charset="0"/>
            </a:endParaRPr>
          </a:p>
          <a:p>
            <a:pPr marL="171450" indent="-171450" algn="ctr">
              <a:buFontTx/>
              <a:buChar char="-"/>
            </a:pPr>
            <a:r>
              <a:rPr lang="en-US" sz="900" dirty="0">
                <a:solidFill>
                  <a:schemeClr val="tx1"/>
                </a:solidFill>
                <a:latin typeface="Bell MT" panose="02020503060305020303" pitchFamily="18" charset="0"/>
              </a:rPr>
              <a:t>Precision Exams</a:t>
            </a:r>
          </a:p>
          <a:p>
            <a:pPr marL="171450" indent="-171450" algn="ctr">
              <a:buFontTx/>
              <a:buChar char="-"/>
            </a:pPr>
            <a:r>
              <a:rPr lang="en-US" sz="900" dirty="0">
                <a:solidFill>
                  <a:schemeClr val="tx1"/>
                </a:solidFill>
                <a:latin typeface="Bell MT" panose="02020503060305020303" pitchFamily="18" charset="0"/>
              </a:rPr>
              <a:t>CPR/First Aid</a:t>
            </a:r>
          </a:p>
        </p:txBody>
      </p:sp>
      <p:pic>
        <p:nvPicPr>
          <p:cNvPr id="9" name="Picture 8"/>
          <p:cNvPicPr>
            <a:picLocks noChangeAspect="1"/>
          </p:cNvPicPr>
          <p:nvPr/>
        </p:nvPicPr>
        <p:blipFill>
          <a:blip r:embed="rId9"/>
          <a:stretch>
            <a:fillRect/>
          </a:stretch>
        </p:blipFill>
        <p:spPr>
          <a:xfrm>
            <a:off x="113902" y="355623"/>
            <a:ext cx="1411536" cy="586761"/>
          </a:xfrm>
          <a:prstGeom prst="rect">
            <a:avLst/>
          </a:prstGeom>
        </p:spPr>
      </p:pic>
      <p:pic>
        <p:nvPicPr>
          <p:cNvPr id="2" name="Picture 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43760" y="1398043"/>
            <a:ext cx="1281678" cy="1281678"/>
          </a:xfrm>
          <a:prstGeom prst="rect">
            <a:avLst/>
          </a:prstGeom>
        </p:spPr>
      </p:pic>
    </p:spTree>
    <p:extLst>
      <p:ext uri="{BB962C8B-B14F-4D97-AF65-F5344CB8AC3E}">
        <p14:creationId xmlns:p14="http://schemas.microsoft.com/office/powerpoint/2010/main" val="12207445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00754142"/>
              </p:ext>
            </p:extLst>
          </p:nvPr>
        </p:nvGraphicFramePr>
        <p:xfrm>
          <a:off x="752669" y="1716245"/>
          <a:ext cx="7924800" cy="35052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p:cNvSpPr/>
          <p:nvPr/>
        </p:nvSpPr>
        <p:spPr>
          <a:xfrm>
            <a:off x="819670" y="104576"/>
            <a:ext cx="7696200" cy="523220"/>
          </a:xfrm>
          <a:prstGeom prst="rect">
            <a:avLst/>
          </a:prstGeom>
          <a:noFill/>
        </p:spPr>
        <p:txBody>
          <a:bodyPr wrap="square" lIns="91440" tIns="45720" rIns="91440" bIns="45720">
            <a:spAutoFit/>
          </a:bodyPr>
          <a:lstStyle/>
          <a:p>
            <a:pPr algn="ctr"/>
            <a:r>
              <a:rPr lang="en-US" sz="2800" b="1" dirty="0">
                <a:ln w="19050">
                  <a:solidFill>
                    <a:schemeClr val="tx2">
                      <a:tint val="1000"/>
                    </a:schemeClr>
                  </a:solidFill>
                  <a:prstDash val="solid"/>
                </a:ln>
                <a:solidFill>
                  <a:schemeClr val="accent6">
                    <a:lumMod val="50000"/>
                  </a:schemeClr>
                </a:solidFill>
                <a:effectLst>
                  <a:outerShdw blurRad="50000" dist="50800" dir="7500000" algn="tl">
                    <a:srgbClr val="000000">
                      <a:shade val="5000"/>
                      <a:alpha val="35000"/>
                    </a:srgbClr>
                  </a:outerShdw>
                </a:effectLst>
                <a:latin typeface="Aharoni" panose="02010803020104030203" pitchFamily="2" charset="-79"/>
                <a:cs typeface="Aharoni" panose="02010803020104030203" pitchFamily="2" charset="-79"/>
              </a:rPr>
              <a:t>Transportation</a:t>
            </a:r>
          </a:p>
        </p:txBody>
      </p:sp>
      <p:sp>
        <p:nvSpPr>
          <p:cNvPr id="7" name="TextBox 6"/>
          <p:cNvSpPr txBox="1"/>
          <p:nvPr/>
        </p:nvSpPr>
        <p:spPr>
          <a:xfrm>
            <a:off x="-9331" y="6511353"/>
            <a:ext cx="9144000" cy="369332"/>
          </a:xfrm>
          <a:prstGeom prst="rect">
            <a:avLst/>
          </a:prstGeom>
          <a:noFill/>
        </p:spPr>
        <p:txBody>
          <a:bodyPr wrap="square" rtlCol="0">
            <a:spAutoFit/>
          </a:bodyPr>
          <a:lstStyle/>
          <a:p>
            <a:pPr algn="ctr"/>
            <a:r>
              <a:rPr lang="en-US" dirty="0">
                <a:latin typeface="Bell MT" panose="02020503060305020303" pitchFamily="18" charset="0"/>
              </a:rPr>
              <a:t>* Receives CSU/UC, A-G Credit;  #Offered on Alternating Year; + College Credit Opportunity  </a:t>
            </a:r>
          </a:p>
        </p:txBody>
      </p:sp>
      <p:sp>
        <p:nvSpPr>
          <p:cNvPr id="3" name="TextBox 2"/>
          <p:cNvSpPr txBox="1"/>
          <p:nvPr/>
        </p:nvSpPr>
        <p:spPr>
          <a:xfrm>
            <a:off x="1524000" y="658787"/>
            <a:ext cx="6420370" cy="900246"/>
          </a:xfrm>
          <a:prstGeom prst="rect">
            <a:avLst/>
          </a:prstGeom>
          <a:noFill/>
        </p:spPr>
        <p:txBody>
          <a:bodyPr wrap="square" rtlCol="0">
            <a:spAutoFit/>
          </a:bodyPr>
          <a:lstStyle/>
          <a:p>
            <a:pPr algn="ctr"/>
            <a:r>
              <a:rPr lang="en-US" sz="1050" dirty="0">
                <a:latin typeface="Bell MT" panose="02020503060305020303" pitchFamily="18" charset="0"/>
              </a:rPr>
              <a:t>The pathways in the Transportation sector emphasize real-world, occupationally relevant experiences of significant scope and depth Integral components include classroom, laboratory, and hands-on contextual learning; project- and work-based instruction; and leadership development. The standards in this sector prepare students for continued training, postsecondary education, and entry to a career.  The two focus areas are automotive and heavy or Semi-Truck repair. </a:t>
            </a:r>
          </a:p>
        </p:txBody>
      </p:sp>
      <p:sp>
        <p:nvSpPr>
          <p:cNvPr id="11" name="Flowchart: Alternate Process 10"/>
          <p:cNvSpPr/>
          <p:nvPr/>
        </p:nvSpPr>
        <p:spPr>
          <a:xfrm>
            <a:off x="3610169" y="5378659"/>
            <a:ext cx="1905000" cy="869742"/>
          </a:xfrm>
          <a:prstGeom prst="flowChartAlternateProcess">
            <a:avLst/>
          </a:prstGeom>
          <a:solidFill>
            <a:srgbClr val="FBCFA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b="1" u="sng" dirty="0">
              <a:solidFill>
                <a:schemeClr val="tx1"/>
              </a:solidFill>
              <a:latin typeface="Bell MT" panose="02020503060305020303" pitchFamily="18" charset="0"/>
            </a:endParaRPr>
          </a:p>
          <a:p>
            <a:pPr algn="ctr"/>
            <a:r>
              <a:rPr lang="en-US" sz="1050" b="1" u="sng" dirty="0">
                <a:solidFill>
                  <a:schemeClr val="tx1"/>
                </a:solidFill>
                <a:latin typeface="Bell MT" panose="02020503060305020303" pitchFamily="18" charset="0"/>
              </a:rPr>
              <a:t>Certifications</a:t>
            </a:r>
          </a:p>
          <a:p>
            <a:pPr algn="ctr"/>
            <a:endParaRPr lang="en-US" sz="800" b="1" u="sng" dirty="0">
              <a:solidFill>
                <a:schemeClr val="tx1"/>
              </a:solidFill>
              <a:latin typeface="Bell MT" panose="02020503060305020303" pitchFamily="18" charset="0"/>
            </a:endParaRPr>
          </a:p>
          <a:p>
            <a:pPr marL="171450" indent="-171450" algn="ctr">
              <a:buFontTx/>
              <a:buChar char="-"/>
            </a:pPr>
            <a:r>
              <a:rPr lang="en-US" sz="800" dirty="0">
                <a:solidFill>
                  <a:schemeClr val="tx1"/>
                </a:solidFill>
                <a:latin typeface="Bell MT" panose="02020503060305020303" pitchFamily="18" charset="0"/>
              </a:rPr>
              <a:t>Precision Exams</a:t>
            </a:r>
          </a:p>
          <a:p>
            <a:pPr marL="171450" indent="-171450" algn="ctr">
              <a:buFontTx/>
              <a:buChar char="-"/>
            </a:pPr>
            <a:r>
              <a:rPr lang="en-US" sz="800" dirty="0">
                <a:solidFill>
                  <a:schemeClr val="tx1"/>
                </a:solidFill>
                <a:latin typeface="Bell MT" panose="02020503060305020303" pitchFamily="18" charset="0"/>
              </a:rPr>
              <a:t>OSHA10</a:t>
            </a:r>
          </a:p>
          <a:p>
            <a:pPr marL="171450" indent="-171450" algn="ctr">
              <a:buFontTx/>
              <a:buChar char="-"/>
            </a:pPr>
            <a:r>
              <a:rPr lang="en-US" sz="800" dirty="0">
                <a:solidFill>
                  <a:schemeClr val="tx1"/>
                </a:solidFill>
                <a:latin typeface="Bell MT" panose="02020503060305020303" pitchFamily="18" charset="0"/>
              </a:rPr>
              <a:t>ASE Certification starting 2023-2024</a:t>
            </a:r>
          </a:p>
          <a:p>
            <a:pPr algn="ctr">
              <a:spcAft>
                <a:spcPts val="300"/>
              </a:spcAft>
            </a:pPr>
            <a:endParaRPr lang="en-US" sz="900" dirty="0">
              <a:solidFill>
                <a:schemeClr val="tx1"/>
              </a:solidFill>
              <a:latin typeface="Bell MT" panose="02020503060305020303" pitchFamily="18" charset="0"/>
            </a:endParaRPr>
          </a:p>
        </p:txBody>
      </p:sp>
      <p:pic>
        <p:nvPicPr>
          <p:cNvPr id="9" name="Picture 8"/>
          <p:cNvPicPr>
            <a:picLocks noChangeAspect="1"/>
          </p:cNvPicPr>
          <p:nvPr/>
        </p:nvPicPr>
        <p:blipFill>
          <a:blip r:embed="rId8"/>
          <a:stretch>
            <a:fillRect/>
          </a:stretch>
        </p:blipFill>
        <p:spPr>
          <a:xfrm>
            <a:off x="113902" y="367937"/>
            <a:ext cx="1411536" cy="586761"/>
          </a:xfrm>
          <a:prstGeom prst="rect">
            <a:avLst/>
          </a:prstGeom>
        </p:spPr>
      </p:pic>
      <p:pic>
        <p:nvPicPr>
          <p:cNvPr id="12" name="Picture 2" descr="Image result for madera high"/>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52401" y="1004187"/>
            <a:ext cx="1153736" cy="117103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Image result for CTE model curriculum standards transportation"/>
          <p:cNvPicPr>
            <a:picLocks noChangeAspect="1" noChangeArrowheads="1"/>
          </p:cNvPicPr>
          <p:nvPr/>
        </p:nvPicPr>
        <p:blipFill>
          <a:blip r:embed="rId10" cstate="print">
            <a:clrChange>
              <a:clrFrom>
                <a:srgbClr val="FFFFFF"/>
              </a:clrFrom>
              <a:clrTo>
                <a:srgbClr val="FFFFFF">
                  <a:alpha val="0"/>
                </a:srgbClr>
              </a:clrTo>
            </a:clrChange>
            <a:extLst>
              <a:ext uri="{BEBA8EAE-BF5A-486C-A8C5-ECC9F3942E4B}">
                <a14:imgProps xmlns:a14="http://schemas.microsoft.com/office/drawing/2010/main">
                  <a14:imgLayer r:embed="rId11">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7774681" y="246342"/>
            <a:ext cx="1312689" cy="1312689"/>
          </a:xfrm>
          <a:prstGeom prst="rect">
            <a:avLst/>
          </a:prstGeom>
          <a:noFill/>
          <a:extLst>
            <a:ext uri="{909E8E84-426E-40DD-AFC4-6F175D3DCCD1}">
              <a14:hiddenFill xmlns:a14="http://schemas.microsoft.com/office/drawing/2010/main">
                <a:solidFill>
                  <a:srgbClr val="FFFFFF"/>
                </a:solidFill>
              </a14:hiddenFill>
            </a:ext>
          </a:extLst>
        </p:spPr>
      </p:pic>
      <p:sp>
        <p:nvSpPr>
          <p:cNvPr id="6" name="8-Point Star 5"/>
          <p:cNvSpPr/>
          <p:nvPr/>
        </p:nvSpPr>
        <p:spPr>
          <a:xfrm>
            <a:off x="112580" y="2560367"/>
            <a:ext cx="1410098" cy="1219200"/>
          </a:xfrm>
          <a:prstGeom prst="star8">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Bell MT" panose="02020503060305020303" pitchFamily="18" charset="0"/>
              </a:rPr>
              <a:t>Career Academy of Special Interest (CASI) Transfer Available</a:t>
            </a:r>
          </a:p>
        </p:txBody>
      </p:sp>
    </p:spTree>
    <p:extLst>
      <p:ext uri="{BB962C8B-B14F-4D97-AF65-F5344CB8AC3E}">
        <p14:creationId xmlns:p14="http://schemas.microsoft.com/office/powerpoint/2010/main" val="14890811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2014196717"/>
              </p:ext>
            </p:extLst>
          </p:nvPr>
        </p:nvGraphicFramePr>
        <p:xfrm>
          <a:off x="93934" y="1286707"/>
          <a:ext cx="8973865" cy="43688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p:cNvSpPr/>
          <p:nvPr/>
        </p:nvSpPr>
        <p:spPr>
          <a:xfrm>
            <a:off x="1143000" y="-51375"/>
            <a:ext cx="6934200" cy="584775"/>
          </a:xfrm>
          <a:prstGeom prst="rect">
            <a:avLst/>
          </a:prstGeom>
          <a:noFill/>
        </p:spPr>
        <p:txBody>
          <a:bodyPr wrap="square" lIns="91440" tIns="45720" rIns="91440" bIns="45720">
            <a:spAutoFit/>
          </a:bodyPr>
          <a:lstStyle/>
          <a:p>
            <a:pPr algn="ctr"/>
            <a:r>
              <a:rPr lang="en-US" sz="3200" b="1" dirty="0">
                <a:ln w="19050">
                  <a:solidFill>
                    <a:schemeClr val="tx2">
                      <a:tint val="1000"/>
                    </a:schemeClr>
                  </a:solidFill>
                  <a:prstDash val="solid"/>
                </a:ln>
                <a:solidFill>
                  <a:srgbClr val="7030A0"/>
                </a:solidFill>
                <a:effectLst>
                  <a:outerShdw blurRad="50000" dist="50800" dir="7500000" algn="tl">
                    <a:srgbClr val="000000">
                      <a:shade val="5000"/>
                      <a:alpha val="35000"/>
                    </a:srgbClr>
                  </a:outerShdw>
                </a:effectLst>
                <a:latin typeface="Aharoni" panose="02010803020104030203" pitchFamily="2" charset="-79"/>
                <a:cs typeface="Aharoni" panose="02010803020104030203" pitchFamily="2" charset="-79"/>
              </a:rPr>
              <a:t>Arts, Media, and Entertainment</a:t>
            </a:r>
          </a:p>
        </p:txBody>
      </p:sp>
      <p:pic>
        <p:nvPicPr>
          <p:cNvPr id="11" name="Picture 10"/>
          <p:cNvPicPr>
            <a:picLocks noChangeAspect="1"/>
          </p:cNvPicPr>
          <p:nvPr/>
        </p:nvPicPr>
        <p:blipFill rotWithShape="1">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l="21895" t="2696" r="58625" b="71353"/>
          <a:stretch/>
        </p:blipFill>
        <p:spPr>
          <a:xfrm>
            <a:off x="7924800" y="56050"/>
            <a:ext cx="1295400" cy="1213821"/>
          </a:xfrm>
          <a:prstGeom prst="rect">
            <a:avLst/>
          </a:prstGeom>
        </p:spPr>
      </p:pic>
      <p:sp>
        <p:nvSpPr>
          <p:cNvPr id="13" name="TextBox 12"/>
          <p:cNvSpPr txBox="1"/>
          <p:nvPr/>
        </p:nvSpPr>
        <p:spPr>
          <a:xfrm>
            <a:off x="-76200" y="6394405"/>
            <a:ext cx="9144000" cy="646331"/>
          </a:xfrm>
          <a:prstGeom prst="rect">
            <a:avLst/>
          </a:prstGeom>
          <a:noFill/>
        </p:spPr>
        <p:txBody>
          <a:bodyPr wrap="square" rtlCol="0">
            <a:spAutoFit/>
          </a:bodyPr>
          <a:lstStyle/>
          <a:p>
            <a:pPr algn="ctr"/>
            <a:r>
              <a:rPr lang="en-US" dirty="0">
                <a:latin typeface="Bell MT" panose="02020503060305020303" pitchFamily="18" charset="0"/>
              </a:rPr>
              <a:t>* Receives CSU/UC, A-G Credit;  #Offered on Alternating Year + College Credit Opportunity  </a:t>
            </a:r>
          </a:p>
          <a:p>
            <a:pPr algn="ctr"/>
            <a:endParaRPr lang="en-US" dirty="0">
              <a:latin typeface="Bell MT" panose="02020503060305020303" pitchFamily="18" charset="0"/>
            </a:endParaRPr>
          </a:p>
        </p:txBody>
      </p:sp>
      <p:sp>
        <p:nvSpPr>
          <p:cNvPr id="14" name="TextBox 13"/>
          <p:cNvSpPr txBox="1"/>
          <p:nvPr/>
        </p:nvSpPr>
        <p:spPr>
          <a:xfrm>
            <a:off x="1676400" y="508337"/>
            <a:ext cx="6246398" cy="707886"/>
          </a:xfrm>
          <a:prstGeom prst="rect">
            <a:avLst/>
          </a:prstGeom>
          <a:noFill/>
        </p:spPr>
        <p:txBody>
          <a:bodyPr wrap="square" rtlCol="0">
            <a:spAutoFit/>
          </a:bodyPr>
          <a:lstStyle/>
          <a:p>
            <a:pPr algn="ctr"/>
            <a:r>
              <a:rPr lang="en-US" sz="800" dirty="0">
                <a:latin typeface="Bell MT" panose="02020503060305020303" pitchFamily="18" charset="0"/>
              </a:rPr>
              <a:t>Core arts-sector occupations demand constantly varying combinations of artistic imagination, metaphoric representation, symbolic connections, and technical skills. Successful career preparation involves both broad and in-depth academic and technical preparation as well as the cultivation of twenty-first-century skill assets, such as flexibility, problem-solving abilities, and interpersonal skills. The anchor and pathway standards make explicit the appropriate knowledge, skills, and practical experience students should have in order to pursue their chosen profession, whether that profession requires postsecondary education, graduate training, or apprenticeship. </a:t>
            </a:r>
          </a:p>
        </p:txBody>
      </p:sp>
      <p:sp>
        <p:nvSpPr>
          <p:cNvPr id="17" name="Flowchart: Alternate Process 16"/>
          <p:cNvSpPr/>
          <p:nvPr/>
        </p:nvSpPr>
        <p:spPr>
          <a:xfrm>
            <a:off x="6705600" y="5762062"/>
            <a:ext cx="1524000" cy="562538"/>
          </a:xfrm>
          <a:prstGeom prst="flowChartAlternateProcess">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1" u="sng" dirty="0">
                <a:solidFill>
                  <a:schemeClr val="tx1"/>
                </a:solidFill>
                <a:latin typeface="Bell MT" panose="02020503060305020303" pitchFamily="18" charset="0"/>
              </a:rPr>
              <a:t>Certifications</a:t>
            </a:r>
          </a:p>
          <a:p>
            <a:pPr algn="ctr"/>
            <a:r>
              <a:rPr lang="en-US" sz="1200" dirty="0">
                <a:solidFill>
                  <a:schemeClr val="tx1"/>
                </a:solidFill>
                <a:latin typeface="Bell MT" panose="02020503060305020303" pitchFamily="18" charset="0"/>
              </a:rPr>
              <a:t>- Precision Exams</a:t>
            </a:r>
          </a:p>
          <a:p>
            <a:pPr algn="ctr"/>
            <a:endParaRPr lang="en-US" sz="1300" b="1" u="sng" dirty="0">
              <a:solidFill>
                <a:schemeClr val="tx1"/>
              </a:solidFill>
              <a:latin typeface="Bell MT" panose="02020503060305020303" pitchFamily="18" charset="0"/>
            </a:endParaRPr>
          </a:p>
          <a:p>
            <a:pPr algn="ctr"/>
            <a:endParaRPr lang="en-US" sz="900" dirty="0">
              <a:solidFill>
                <a:schemeClr val="tx1"/>
              </a:solidFill>
              <a:latin typeface="Bell MT" panose="02020503060305020303" pitchFamily="18" charset="0"/>
            </a:endParaRPr>
          </a:p>
          <a:p>
            <a:pPr algn="ctr"/>
            <a:endParaRPr lang="en-US" sz="500" b="1" u="sng" dirty="0">
              <a:solidFill>
                <a:schemeClr val="tx1"/>
              </a:solidFill>
              <a:latin typeface="Bell MT" panose="02020503060305020303" pitchFamily="18" charset="0"/>
            </a:endParaRPr>
          </a:p>
        </p:txBody>
      </p:sp>
      <p:pic>
        <p:nvPicPr>
          <p:cNvPr id="12" name="Picture 11"/>
          <p:cNvPicPr>
            <a:picLocks noChangeAspect="1"/>
          </p:cNvPicPr>
          <p:nvPr/>
        </p:nvPicPr>
        <p:blipFill>
          <a:blip r:embed="rId9"/>
          <a:stretch>
            <a:fillRect/>
          </a:stretch>
        </p:blipFill>
        <p:spPr>
          <a:xfrm>
            <a:off x="93934" y="99039"/>
            <a:ext cx="1411536" cy="586761"/>
          </a:xfrm>
          <a:prstGeom prst="rect">
            <a:avLst/>
          </a:prstGeom>
        </p:spPr>
      </p:pic>
      <p:pic>
        <p:nvPicPr>
          <p:cNvPr id="19" name="Picture 2" descr="Image result for madera south high"/>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53568" y="701609"/>
            <a:ext cx="1050471" cy="679993"/>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Image result for madera high"/>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99876" y="742074"/>
            <a:ext cx="635124" cy="61697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ci4.googleusercontent.com/proxy/PZt6UceMRx5qT6jP31WeQGwKoBKIN49tybLHltSW3to-ciXBA8EfYbudNTCJlVYF_aoE0GvFnW8eh0TdXEYzF27q0yo5MhNB8MHWpBZsCCdgl2QxYmcFMrq4WXKNTxniLvsR=s0-d-e1-ft#https://drive.google.com/uc?id=1_gJlzC-GrGb9DPXa6HSSmy0sN3f_7I1R&amp;export=download"/>
          <p:cNvPicPr>
            <a:picLocks noChangeAspect="1" noChangeArrowheads="1"/>
          </p:cNvPicPr>
          <p:nvPr/>
        </p:nvPicPr>
        <p:blipFill>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76465" y="756512"/>
            <a:ext cx="624688" cy="6092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77249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473032294"/>
              </p:ext>
            </p:extLst>
          </p:nvPr>
        </p:nvGraphicFramePr>
        <p:xfrm>
          <a:off x="457200" y="2057401"/>
          <a:ext cx="8018353" cy="32765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p:cNvSpPr/>
          <p:nvPr/>
        </p:nvSpPr>
        <p:spPr>
          <a:xfrm>
            <a:off x="703152" y="73494"/>
            <a:ext cx="7696200" cy="523220"/>
          </a:xfrm>
          <a:prstGeom prst="rect">
            <a:avLst/>
          </a:prstGeom>
          <a:noFill/>
        </p:spPr>
        <p:txBody>
          <a:bodyPr wrap="square" lIns="91440" tIns="45720" rIns="91440" bIns="45720">
            <a:spAutoFit/>
          </a:bodyPr>
          <a:lstStyle/>
          <a:p>
            <a:pPr algn="ctr"/>
            <a:r>
              <a:rPr lang="en-US" sz="2800" b="1" dirty="0">
                <a:ln w="19050">
                  <a:solidFill>
                    <a:schemeClr val="tx2">
                      <a:tint val="1000"/>
                    </a:schemeClr>
                  </a:solidFill>
                  <a:prstDash val="solid"/>
                </a:ln>
                <a:solidFill>
                  <a:srgbClr val="FF9933"/>
                </a:solidFill>
                <a:effectLst>
                  <a:outerShdw blurRad="50000" dist="50800" dir="7500000" algn="tl">
                    <a:srgbClr val="000000">
                      <a:shade val="5000"/>
                      <a:alpha val="35000"/>
                    </a:srgbClr>
                  </a:outerShdw>
                </a:effectLst>
                <a:latin typeface="Aharoni" panose="02010803020104030203" pitchFamily="2" charset="-79"/>
                <a:cs typeface="Aharoni" panose="02010803020104030203" pitchFamily="2" charset="-79"/>
              </a:rPr>
              <a:t>Building and Construction Trades</a:t>
            </a:r>
          </a:p>
        </p:txBody>
      </p:sp>
      <p:pic>
        <p:nvPicPr>
          <p:cNvPr id="10" name="Picture 9"/>
          <p:cNvPicPr>
            <a:picLocks noChangeAspect="1"/>
          </p:cNvPicPr>
          <p:nvPr/>
        </p:nvPicPr>
        <p:blipFill rotWithShape="1">
          <a:blip r:embed="rId8">
            <a:extLst>
              <a:ext uri="{28A0092B-C50C-407E-A947-70E740481C1C}">
                <a14:useLocalDpi xmlns:a14="http://schemas.microsoft.com/office/drawing/2010/main" val="0"/>
              </a:ext>
            </a:extLst>
          </a:blip>
          <a:srcRect l="40781" t="2832" r="40483" b="71511"/>
          <a:stretch/>
        </p:blipFill>
        <p:spPr>
          <a:xfrm>
            <a:off x="7788564" y="61949"/>
            <a:ext cx="1295400" cy="1247702"/>
          </a:xfrm>
          <a:prstGeom prst="rect">
            <a:avLst/>
          </a:prstGeom>
        </p:spPr>
      </p:pic>
      <p:sp>
        <p:nvSpPr>
          <p:cNvPr id="11" name="TextBox 10"/>
          <p:cNvSpPr txBox="1"/>
          <p:nvPr/>
        </p:nvSpPr>
        <p:spPr>
          <a:xfrm>
            <a:off x="0" y="6488668"/>
            <a:ext cx="9144000" cy="369332"/>
          </a:xfrm>
          <a:prstGeom prst="rect">
            <a:avLst/>
          </a:prstGeom>
          <a:noFill/>
        </p:spPr>
        <p:txBody>
          <a:bodyPr wrap="square" rtlCol="0">
            <a:spAutoFit/>
          </a:bodyPr>
          <a:lstStyle/>
          <a:p>
            <a:pPr algn="ctr"/>
            <a:r>
              <a:rPr lang="en-US" dirty="0">
                <a:latin typeface="Bell MT" panose="02020503060305020303" pitchFamily="18" charset="0"/>
              </a:rPr>
              <a:t>* Receives CSU/UC, A-G Credit;  #Offered on Alternating Year; + College Credit Opportunity  </a:t>
            </a:r>
          </a:p>
        </p:txBody>
      </p:sp>
      <p:sp>
        <p:nvSpPr>
          <p:cNvPr id="13" name="TextBox 12"/>
          <p:cNvSpPr txBox="1"/>
          <p:nvPr/>
        </p:nvSpPr>
        <p:spPr>
          <a:xfrm>
            <a:off x="1371600" y="563202"/>
            <a:ext cx="6477000" cy="1323439"/>
          </a:xfrm>
          <a:prstGeom prst="rect">
            <a:avLst/>
          </a:prstGeom>
          <a:noFill/>
        </p:spPr>
        <p:txBody>
          <a:bodyPr wrap="square" rtlCol="0">
            <a:spAutoFit/>
          </a:bodyPr>
          <a:lstStyle/>
          <a:p>
            <a:pPr algn="ctr"/>
            <a:r>
              <a:rPr lang="en-US" sz="1000" dirty="0">
                <a:latin typeface="Bell MT" panose="02020503060305020303" pitchFamily="18" charset="0"/>
              </a:rPr>
              <a:t>Students engage in an instructional program that integrates academic and technical preparation and focuses on career awareness, career exploration, and skill preparation in the Building and Construction Trades industry. The sector encompasses four career pathways: Cabinetry, Millwork, and Woodworking; Engineering and Heavy Construction; Mechanical Systems Installation and Repair; and Residential and Commercial Construction. These pathways emphasize processes, systems, and the way in which structures are built. The knowledge and skills are acquired in a sequential, standards-based pathway program that integrates hands-on, project-based, and work-based instruction. Standards included in the Building and Construction Trades sector are designed to prepare students for technical training, postsecondary education, and entry to a career.</a:t>
            </a:r>
          </a:p>
        </p:txBody>
      </p:sp>
      <p:sp>
        <p:nvSpPr>
          <p:cNvPr id="14" name="Flowchart: Alternate Process 13"/>
          <p:cNvSpPr/>
          <p:nvPr/>
        </p:nvSpPr>
        <p:spPr>
          <a:xfrm>
            <a:off x="3505200" y="5486400"/>
            <a:ext cx="2438400" cy="924618"/>
          </a:xfrm>
          <a:prstGeom prst="flowChartAlternateProcess">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u="sng" dirty="0">
                <a:solidFill>
                  <a:schemeClr val="tx1"/>
                </a:solidFill>
                <a:latin typeface="Bell MT" panose="02020503060305020303" pitchFamily="18" charset="0"/>
              </a:rPr>
              <a:t>Certifications</a:t>
            </a:r>
          </a:p>
          <a:p>
            <a:pPr algn="ctr"/>
            <a:endParaRPr lang="en-US" sz="900" b="1" u="sng" dirty="0">
              <a:solidFill>
                <a:schemeClr val="tx1"/>
              </a:solidFill>
              <a:latin typeface="Bell MT" panose="02020503060305020303" pitchFamily="18" charset="0"/>
            </a:endParaRPr>
          </a:p>
          <a:p>
            <a:pPr marL="171450" indent="-171450" algn="ctr">
              <a:buFontTx/>
              <a:buChar char="-"/>
            </a:pPr>
            <a:r>
              <a:rPr lang="en-US" sz="900" dirty="0">
                <a:solidFill>
                  <a:schemeClr val="tx1"/>
                </a:solidFill>
                <a:latin typeface="Bell MT" panose="02020503060305020303" pitchFamily="18" charset="0"/>
              </a:rPr>
              <a:t>Precision Exams</a:t>
            </a:r>
          </a:p>
          <a:p>
            <a:pPr marL="171450" indent="-171450" algn="ctr">
              <a:buFontTx/>
              <a:buChar char="-"/>
            </a:pPr>
            <a:r>
              <a:rPr lang="en-US" sz="900" dirty="0">
                <a:solidFill>
                  <a:schemeClr val="tx1"/>
                </a:solidFill>
                <a:latin typeface="Bell MT" panose="02020503060305020303" pitchFamily="18" charset="0"/>
              </a:rPr>
              <a:t>OSHA10</a:t>
            </a:r>
          </a:p>
          <a:p>
            <a:pPr marL="171450" indent="-171450" algn="ctr">
              <a:buFontTx/>
              <a:buChar char="-"/>
            </a:pPr>
            <a:r>
              <a:rPr lang="en-US" sz="900" dirty="0">
                <a:solidFill>
                  <a:schemeClr val="tx1"/>
                </a:solidFill>
                <a:latin typeface="Bell MT" panose="02020503060305020303" pitchFamily="18" charset="0"/>
              </a:rPr>
              <a:t>NCCER (National Center for Construction Education and Research)</a:t>
            </a:r>
          </a:p>
        </p:txBody>
      </p:sp>
      <p:pic>
        <p:nvPicPr>
          <p:cNvPr id="9" name="Picture 8"/>
          <p:cNvPicPr>
            <a:picLocks noChangeAspect="1"/>
          </p:cNvPicPr>
          <p:nvPr/>
        </p:nvPicPr>
        <p:blipFill>
          <a:blip r:embed="rId9"/>
          <a:stretch>
            <a:fillRect/>
          </a:stretch>
        </p:blipFill>
        <p:spPr>
          <a:xfrm>
            <a:off x="62808" y="200166"/>
            <a:ext cx="1411536" cy="586761"/>
          </a:xfrm>
          <a:prstGeom prst="rect">
            <a:avLst/>
          </a:prstGeom>
        </p:spPr>
      </p:pic>
      <p:pic>
        <p:nvPicPr>
          <p:cNvPr id="1026" name="Picture 2" descr="Image result for madera high"/>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1204" y="885224"/>
            <a:ext cx="1326885" cy="1288975"/>
          </a:xfrm>
          <a:prstGeom prst="rect">
            <a:avLst/>
          </a:prstGeom>
          <a:noFill/>
          <a:extLst>
            <a:ext uri="{909E8E84-426E-40DD-AFC4-6F175D3DCCD1}">
              <a14:hiddenFill xmlns:a14="http://schemas.microsoft.com/office/drawing/2010/main">
                <a:solidFill>
                  <a:srgbClr val="FFFFFF"/>
                </a:solidFill>
              </a14:hiddenFill>
            </a:ext>
          </a:extLst>
        </p:spPr>
      </p:pic>
      <p:sp>
        <p:nvSpPr>
          <p:cNvPr id="12" name="8-Point Star 11"/>
          <p:cNvSpPr/>
          <p:nvPr/>
        </p:nvSpPr>
        <p:spPr>
          <a:xfrm>
            <a:off x="666551" y="2719267"/>
            <a:ext cx="1410098" cy="1219200"/>
          </a:xfrm>
          <a:prstGeom prst="star8">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Bell MT" panose="02020503060305020303" pitchFamily="18" charset="0"/>
              </a:rPr>
              <a:t>Career Academy of Special Interest (CASI) Transfer Available</a:t>
            </a:r>
          </a:p>
        </p:txBody>
      </p:sp>
    </p:spTree>
    <p:extLst>
      <p:ext uri="{BB962C8B-B14F-4D97-AF65-F5344CB8AC3E}">
        <p14:creationId xmlns:p14="http://schemas.microsoft.com/office/powerpoint/2010/main" val="17323163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3345959324"/>
              </p:ext>
            </p:extLst>
          </p:nvPr>
        </p:nvGraphicFramePr>
        <p:xfrm>
          <a:off x="1486613" y="990600"/>
          <a:ext cx="6666787" cy="48847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Picture 10"/>
          <p:cNvPicPr>
            <a:picLocks noChangeAspect="1"/>
          </p:cNvPicPr>
          <p:nvPr/>
        </p:nvPicPr>
        <p:blipFill rotWithShape="1">
          <a:blip r:embed="rId8">
            <a:extLst>
              <a:ext uri="{28A0092B-C50C-407E-A947-70E740481C1C}">
                <a14:useLocalDpi xmlns:a14="http://schemas.microsoft.com/office/drawing/2010/main" val="0"/>
              </a:ext>
            </a:extLst>
          </a:blip>
          <a:srcRect l="59875" r="20063" b="68939"/>
          <a:stretch/>
        </p:blipFill>
        <p:spPr>
          <a:xfrm>
            <a:off x="8018228" y="300136"/>
            <a:ext cx="1119576" cy="1219200"/>
          </a:xfrm>
          <a:prstGeom prst="rect">
            <a:avLst/>
          </a:prstGeom>
        </p:spPr>
      </p:pic>
      <p:sp>
        <p:nvSpPr>
          <p:cNvPr id="3" name="Rectangle 2"/>
          <p:cNvSpPr/>
          <p:nvPr/>
        </p:nvSpPr>
        <p:spPr>
          <a:xfrm>
            <a:off x="1266505" y="0"/>
            <a:ext cx="6886895" cy="461665"/>
          </a:xfrm>
          <a:prstGeom prst="rect">
            <a:avLst/>
          </a:prstGeom>
          <a:solidFill>
            <a:schemeClr val="bg1"/>
          </a:solidFill>
        </p:spPr>
        <p:txBody>
          <a:bodyPr wrap="square" lIns="91440" tIns="45720" rIns="91440" bIns="45720">
            <a:spAutoFit/>
          </a:bodyPr>
          <a:lstStyle/>
          <a:p>
            <a:pPr algn="ctr"/>
            <a:r>
              <a:rPr lang="en-US" sz="2400" b="1" cap="none" spc="0" dirty="0">
                <a:ln w="19050">
                  <a:solidFill>
                    <a:schemeClr val="tx2">
                      <a:tint val="1000"/>
                    </a:schemeClr>
                  </a:solidFill>
                  <a:prstDash val="solid"/>
                </a:ln>
                <a:solidFill>
                  <a:srgbClr val="FF66CC"/>
                </a:solidFill>
                <a:effectLst>
                  <a:outerShdw blurRad="50000" dist="50800" dir="7500000" algn="tl">
                    <a:srgbClr val="000000">
                      <a:shade val="5000"/>
                      <a:alpha val="35000"/>
                    </a:srgbClr>
                  </a:outerShdw>
                </a:effectLst>
              </a:rPr>
              <a:t>Education</a:t>
            </a:r>
            <a:r>
              <a:rPr lang="en-US" sz="2400" b="1" dirty="0">
                <a:ln w="19050">
                  <a:solidFill>
                    <a:schemeClr val="tx2">
                      <a:tint val="1000"/>
                    </a:schemeClr>
                  </a:solidFill>
                  <a:prstDash val="solid"/>
                </a:ln>
                <a:solidFill>
                  <a:srgbClr val="FF66CC"/>
                </a:solidFill>
                <a:effectLst>
                  <a:outerShdw blurRad="50000" dist="50800" dir="7500000" algn="tl">
                    <a:srgbClr val="000000">
                      <a:shade val="5000"/>
                      <a:alpha val="35000"/>
                    </a:srgbClr>
                  </a:outerShdw>
                </a:effectLst>
              </a:rPr>
              <a:t> and</a:t>
            </a:r>
            <a:r>
              <a:rPr lang="en-US" sz="2400" b="1" cap="none" spc="0" dirty="0">
                <a:ln w="19050">
                  <a:solidFill>
                    <a:schemeClr val="tx2">
                      <a:tint val="1000"/>
                    </a:schemeClr>
                  </a:solidFill>
                  <a:prstDash val="solid"/>
                </a:ln>
                <a:solidFill>
                  <a:srgbClr val="FF66CC"/>
                </a:solidFill>
                <a:effectLst>
                  <a:outerShdw blurRad="50000" dist="50800" dir="7500000" algn="tl">
                    <a:srgbClr val="000000">
                      <a:shade val="5000"/>
                      <a:alpha val="35000"/>
                    </a:srgbClr>
                  </a:outerShdw>
                </a:effectLst>
              </a:rPr>
              <a:t> Child Development</a:t>
            </a:r>
          </a:p>
        </p:txBody>
      </p:sp>
      <p:sp>
        <p:nvSpPr>
          <p:cNvPr id="8" name="TextBox 7"/>
          <p:cNvSpPr txBox="1"/>
          <p:nvPr/>
        </p:nvSpPr>
        <p:spPr>
          <a:xfrm>
            <a:off x="0" y="6521166"/>
            <a:ext cx="9144000" cy="323165"/>
          </a:xfrm>
          <a:prstGeom prst="rect">
            <a:avLst/>
          </a:prstGeom>
          <a:noFill/>
        </p:spPr>
        <p:txBody>
          <a:bodyPr wrap="square" rtlCol="0">
            <a:spAutoFit/>
          </a:bodyPr>
          <a:lstStyle/>
          <a:p>
            <a:pPr algn="ctr"/>
            <a:r>
              <a:rPr lang="en-US" sz="1500" dirty="0">
                <a:latin typeface="Bell MT" panose="02020503060305020303" pitchFamily="18" charset="0"/>
              </a:rPr>
              <a:t>* Receives CSU/UC, A-G Credit;  #Recommended not towards pathway completion; + College Credit Opportunity  </a:t>
            </a:r>
          </a:p>
        </p:txBody>
      </p:sp>
      <p:sp>
        <p:nvSpPr>
          <p:cNvPr id="12" name="TextBox 11"/>
          <p:cNvSpPr txBox="1"/>
          <p:nvPr/>
        </p:nvSpPr>
        <p:spPr>
          <a:xfrm>
            <a:off x="1486614" y="322927"/>
            <a:ext cx="6531614" cy="1277273"/>
          </a:xfrm>
          <a:prstGeom prst="rect">
            <a:avLst/>
          </a:prstGeom>
          <a:noFill/>
        </p:spPr>
        <p:txBody>
          <a:bodyPr wrap="square" rtlCol="0">
            <a:spAutoFit/>
          </a:bodyPr>
          <a:lstStyle/>
          <a:p>
            <a:pPr algn="ctr"/>
            <a:r>
              <a:rPr lang="en-US" sz="1100" dirty="0">
                <a:latin typeface="Bell MT" panose="02020503060305020303" pitchFamily="18" charset="0"/>
              </a:rPr>
              <a:t>The Child Development pathway provides students with the skills and knowledge they need to pursue careers in child care and related fields, and the Education pathway emphasizes the preparation of students to become teachers. The standards are designed to integrate academic and career technical concepts. The anchor standards include Consumer and Family Studies comprehensive technical knowledge and skills that prepare students for learning in the pathways. The knowledge and skills are acquired within a sequential, standards-based pathway program that integrates hands-on projects, work-based instruction, and leadership development—for example, through Family, Career and Community Leaders of America (FCCLA). </a:t>
            </a:r>
          </a:p>
        </p:txBody>
      </p:sp>
      <p:sp>
        <p:nvSpPr>
          <p:cNvPr id="13" name="Flowchart: Alternate Process 12"/>
          <p:cNvSpPr/>
          <p:nvPr/>
        </p:nvSpPr>
        <p:spPr>
          <a:xfrm>
            <a:off x="2209800" y="5394825"/>
            <a:ext cx="1828800" cy="894307"/>
          </a:xfrm>
          <a:prstGeom prst="flowChartAlternateProcess">
            <a:avLst/>
          </a:prstGeom>
          <a:solidFill>
            <a:srgbClr val="FF66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100" b="1" u="sng" dirty="0">
                <a:solidFill>
                  <a:schemeClr val="tx1"/>
                </a:solidFill>
                <a:latin typeface="Bell MT" panose="02020503060305020303" pitchFamily="18" charset="0"/>
              </a:rPr>
              <a:t>Certifications</a:t>
            </a:r>
          </a:p>
          <a:p>
            <a:pPr algn="ctr"/>
            <a:endParaRPr lang="en-US" sz="900" b="1" u="sng" dirty="0">
              <a:solidFill>
                <a:schemeClr val="tx1"/>
              </a:solidFill>
              <a:latin typeface="Bell MT" panose="02020503060305020303" pitchFamily="18" charset="0"/>
            </a:endParaRPr>
          </a:p>
          <a:p>
            <a:pPr marL="171450" indent="-171450" algn="ctr">
              <a:buFontTx/>
              <a:buChar char="-"/>
            </a:pPr>
            <a:r>
              <a:rPr lang="en-US" sz="900" dirty="0">
                <a:solidFill>
                  <a:schemeClr val="tx1"/>
                </a:solidFill>
                <a:latin typeface="Bell MT" panose="02020503060305020303" pitchFamily="18" charset="0"/>
              </a:rPr>
              <a:t>Precision Exams</a:t>
            </a:r>
          </a:p>
          <a:p>
            <a:pPr marL="171450" indent="-171450" algn="ctr">
              <a:buFontTx/>
              <a:buChar char="-"/>
            </a:pPr>
            <a:r>
              <a:rPr lang="en-US" sz="900" dirty="0">
                <a:solidFill>
                  <a:schemeClr val="tx1"/>
                </a:solidFill>
                <a:latin typeface="Bell MT" panose="02020503060305020303" pitchFamily="18" charset="0"/>
              </a:rPr>
              <a:t>CPR/First Aid</a:t>
            </a:r>
          </a:p>
          <a:p>
            <a:pPr marL="171450" indent="-171450" algn="ctr">
              <a:buFontTx/>
              <a:buChar char="-"/>
            </a:pPr>
            <a:r>
              <a:rPr lang="en-US" sz="800" dirty="0">
                <a:solidFill>
                  <a:schemeClr val="tx1"/>
                </a:solidFill>
                <a:latin typeface="Bell MT" panose="02020503060305020303" pitchFamily="18" charset="0"/>
              </a:rPr>
              <a:t>Paraprofessional </a:t>
            </a:r>
          </a:p>
          <a:p>
            <a:pPr algn="ctr"/>
            <a:endParaRPr lang="en-US" sz="300" dirty="0">
              <a:solidFill>
                <a:schemeClr val="tx1"/>
              </a:solidFill>
              <a:latin typeface="Bell MT" panose="02020503060305020303" pitchFamily="18" charset="0"/>
            </a:endParaRPr>
          </a:p>
        </p:txBody>
      </p:sp>
      <p:sp>
        <p:nvSpPr>
          <p:cNvPr id="14" name="Flowchart: Alternate Process 13"/>
          <p:cNvSpPr/>
          <p:nvPr/>
        </p:nvSpPr>
        <p:spPr>
          <a:xfrm>
            <a:off x="6101751" y="5394825"/>
            <a:ext cx="1752600" cy="981640"/>
          </a:xfrm>
          <a:prstGeom prst="flowChartAlternateProcess">
            <a:avLst/>
          </a:prstGeom>
          <a:solidFill>
            <a:srgbClr val="FF66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100" b="1" u="sng" dirty="0">
                <a:solidFill>
                  <a:schemeClr val="tx1"/>
                </a:solidFill>
                <a:latin typeface="Bell MT" panose="02020503060305020303" pitchFamily="18" charset="0"/>
              </a:rPr>
              <a:t>Certifications</a:t>
            </a:r>
          </a:p>
          <a:p>
            <a:pPr algn="ctr"/>
            <a:endParaRPr lang="en-US" sz="900" b="1" u="sng" dirty="0">
              <a:solidFill>
                <a:schemeClr val="tx1"/>
              </a:solidFill>
              <a:latin typeface="Bell MT" panose="02020503060305020303" pitchFamily="18" charset="0"/>
            </a:endParaRPr>
          </a:p>
          <a:p>
            <a:pPr marL="171450" indent="-171450" algn="ctr">
              <a:buFontTx/>
              <a:buChar char="-"/>
            </a:pPr>
            <a:r>
              <a:rPr lang="en-US" sz="900" dirty="0">
                <a:solidFill>
                  <a:schemeClr val="tx1"/>
                </a:solidFill>
                <a:latin typeface="Bell MT" panose="02020503060305020303" pitchFamily="18" charset="0"/>
              </a:rPr>
              <a:t>Precision Exams</a:t>
            </a:r>
          </a:p>
          <a:p>
            <a:pPr marL="171450" indent="-171450" algn="ctr">
              <a:buFontTx/>
              <a:buChar char="-"/>
            </a:pPr>
            <a:r>
              <a:rPr lang="en-US" sz="900" dirty="0">
                <a:solidFill>
                  <a:schemeClr val="tx1"/>
                </a:solidFill>
                <a:latin typeface="Bell MT" panose="02020503060305020303" pitchFamily="18" charset="0"/>
              </a:rPr>
              <a:t>CPR/First Aid</a:t>
            </a:r>
          </a:p>
          <a:p>
            <a:pPr marL="171450" indent="-171450" algn="ctr">
              <a:buFontTx/>
              <a:buChar char="-"/>
            </a:pPr>
            <a:r>
              <a:rPr lang="en-US" sz="900" dirty="0">
                <a:solidFill>
                  <a:schemeClr val="tx1"/>
                </a:solidFill>
                <a:latin typeface="Bell MT" panose="02020503060305020303" pitchFamily="18" charset="0"/>
              </a:rPr>
              <a:t>CBEST </a:t>
            </a:r>
          </a:p>
          <a:p>
            <a:pPr marL="171450" indent="-171450" algn="ctr">
              <a:buFontTx/>
              <a:buChar char="-"/>
            </a:pPr>
            <a:r>
              <a:rPr lang="en-US" sz="900" dirty="0">
                <a:solidFill>
                  <a:schemeClr val="tx1"/>
                </a:solidFill>
                <a:latin typeface="Bell MT" panose="02020503060305020303" pitchFamily="18" charset="0"/>
              </a:rPr>
              <a:t>Paraprofessional </a:t>
            </a:r>
          </a:p>
        </p:txBody>
      </p:sp>
      <p:pic>
        <p:nvPicPr>
          <p:cNvPr id="15" name="Picture 14"/>
          <p:cNvPicPr>
            <a:picLocks noChangeAspect="1"/>
          </p:cNvPicPr>
          <p:nvPr/>
        </p:nvPicPr>
        <p:blipFill>
          <a:blip r:embed="rId9"/>
          <a:stretch>
            <a:fillRect/>
          </a:stretch>
        </p:blipFill>
        <p:spPr>
          <a:xfrm>
            <a:off x="38507" y="81599"/>
            <a:ext cx="1584105" cy="658496"/>
          </a:xfrm>
          <a:prstGeom prst="rect">
            <a:avLst/>
          </a:prstGeom>
        </p:spPr>
      </p:pic>
      <p:pic>
        <p:nvPicPr>
          <p:cNvPr id="10" name="Picture 2" descr="Image result for madera south high"/>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870" y="1624678"/>
            <a:ext cx="1374774" cy="88992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Image result for madera high"/>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28241" y="797740"/>
            <a:ext cx="884408" cy="85914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https://ci4.googleusercontent.com/proxy/PZt6UceMRx5qT6jP31WeQGwKoBKIN49tybLHltSW3to-ciXBA8EfYbudNTCJlVYF_aoE0GvFnW8eh0TdXEYzF27q0yo5MhNB8MHWpBZsCCdgl2QxYmcFMrq4WXKNTxniLvsR=s0-d-e1-ft#https://drive.google.com/uc?id=1_gJlzC-GrGb9DPXa6HSSmy0sN3f_7I1R&amp;export=download"/>
          <p:cNvPicPr>
            <a:picLocks noChangeAspect="1" noChangeArrowheads="1"/>
          </p:cNvPicPr>
          <p:nvPr/>
        </p:nvPicPr>
        <p:blipFill>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4800" y="2514600"/>
            <a:ext cx="827835" cy="8074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87220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738266838"/>
              </p:ext>
            </p:extLst>
          </p:nvPr>
        </p:nvGraphicFramePr>
        <p:xfrm>
          <a:off x="1181831" y="1828800"/>
          <a:ext cx="6892705" cy="3352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p:cNvSpPr/>
          <p:nvPr/>
        </p:nvSpPr>
        <p:spPr>
          <a:xfrm>
            <a:off x="723900" y="57784"/>
            <a:ext cx="7696200" cy="646331"/>
          </a:xfrm>
          <a:prstGeom prst="rect">
            <a:avLst/>
          </a:prstGeom>
          <a:noFill/>
        </p:spPr>
        <p:txBody>
          <a:bodyPr wrap="square" lIns="91440" tIns="45720" rIns="91440" bIns="45720">
            <a:spAutoFit/>
          </a:bodyPr>
          <a:lstStyle/>
          <a:p>
            <a:pPr algn="ctr"/>
            <a:r>
              <a:rPr lang="en-US" sz="3200" b="1" dirty="0">
                <a:ln w="19050">
                  <a:solidFill>
                    <a:schemeClr val="tx2">
                      <a:tint val="1000"/>
                    </a:schemeClr>
                  </a:solidFill>
                  <a:prstDash val="solid"/>
                </a:ln>
                <a:solidFill>
                  <a:srgbClr val="00B0F0"/>
                </a:solidFill>
                <a:effectLst>
                  <a:outerShdw blurRad="50000" dist="50800" dir="7500000" algn="tl">
                    <a:srgbClr val="000000">
                      <a:shade val="5000"/>
                      <a:alpha val="35000"/>
                    </a:srgbClr>
                  </a:outerShdw>
                </a:effectLst>
                <a:latin typeface="Aharoni" panose="02010803020104030203" pitchFamily="2" charset="-79"/>
                <a:cs typeface="Aharoni" panose="02010803020104030203" pitchFamily="2" charset="-79"/>
              </a:rPr>
              <a:t>Engineering</a:t>
            </a:r>
            <a:r>
              <a:rPr lang="en-US" sz="3600" b="1" dirty="0">
                <a:ln w="19050">
                  <a:solidFill>
                    <a:schemeClr val="tx2">
                      <a:tint val="1000"/>
                    </a:schemeClr>
                  </a:solidFill>
                  <a:prstDash val="solid"/>
                </a:ln>
                <a:solidFill>
                  <a:srgbClr val="00B0F0"/>
                </a:solidFill>
                <a:effectLst>
                  <a:outerShdw blurRad="50000" dist="50800" dir="7500000" algn="tl">
                    <a:srgbClr val="000000">
                      <a:shade val="5000"/>
                      <a:alpha val="35000"/>
                    </a:srgbClr>
                  </a:outerShdw>
                </a:effectLst>
                <a:latin typeface="Aharoni" panose="02010803020104030203" pitchFamily="2" charset="-79"/>
                <a:cs typeface="Aharoni" panose="02010803020104030203" pitchFamily="2" charset="-79"/>
              </a:rPr>
              <a:t> and Architecture</a:t>
            </a:r>
          </a:p>
        </p:txBody>
      </p:sp>
      <p:pic>
        <p:nvPicPr>
          <p:cNvPr id="10" name="Picture 9"/>
          <p:cNvPicPr>
            <a:picLocks noChangeAspect="1"/>
          </p:cNvPicPr>
          <p:nvPr/>
        </p:nvPicPr>
        <p:blipFill rotWithShape="1">
          <a:blip r:embed="rId8">
            <a:extLst>
              <a:ext uri="{28A0092B-C50C-407E-A947-70E740481C1C}">
                <a14:useLocalDpi xmlns:a14="http://schemas.microsoft.com/office/drawing/2010/main" val="0"/>
              </a:ext>
            </a:extLst>
          </a:blip>
          <a:srcRect l="3605" t="36522" r="78253" b="37474"/>
          <a:stretch/>
        </p:blipFill>
        <p:spPr>
          <a:xfrm>
            <a:off x="7884768" y="113532"/>
            <a:ext cx="1256923" cy="1267225"/>
          </a:xfrm>
          <a:prstGeom prst="rect">
            <a:avLst/>
          </a:prstGeom>
        </p:spPr>
      </p:pic>
      <p:sp>
        <p:nvSpPr>
          <p:cNvPr id="8" name="TextBox 7"/>
          <p:cNvSpPr txBox="1"/>
          <p:nvPr/>
        </p:nvSpPr>
        <p:spPr>
          <a:xfrm>
            <a:off x="0" y="6488668"/>
            <a:ext cx="9144000" cy="369332"/>
          </a:xfrm>
          <a:prstGeom prst="rect">
            <a:avLst/>
          </a:prstGeom>
          <a:noFill/>
        </p:spPr>
        <p:txBody>
          <a:bodyPr wrap="square" rtlCol="0">
            <a:spAutoFit/>
          </a:bodyPr>
          <a:lstStyle/>
          <a:p>
            <a:pPr algn="ctr"/>
            <a:r>
              <a:rPr lang="en-US" dirty="0">
                <a:latin typeface="Bell MT" panose="02020503060305020303" pitchFamily="18" charset="0"/>
              </a:rPr>
              <a:t>* Receives CSU/UC, A-G Credit;  #Offered on Alternating Year; + College Credit Opportunity  </a:t>
            </a:r>
          </a:p>
        </p:txBody>
      </p:sp>
      <p:sp>
        <p:nvSpPr>
          <p:cNvPr id="2" name="TextBox 1"/>
          <p:cNvSpPr txBox="1"/>
          <p:nvPr/>
        </p:nvSpPr>
        <p:spPr>
          <a:xfrm>
            <a:off x="1447799" y="609600"/>
            <a:ext cx="6360768" cy="1277273"/>
          </a:xfrm>
          <a:prstGeom prst="rect">
            <a:avLst/>
          </a:prstGeom>
          <a:noFill/>
        </p:spPr>
        <p:txBody>
          <a:bodyPr wrap="square" rtlCol="0">
            <a:spAutoFit/>
          </a:bodyPr>
          <a:lstStyle/>
          <a:p>
            <a:pPr algn="ctr"/>
            <a:r>
              <a:rPr lang="en-US" sz="1100" dirty="0">
                <a:latin typeface="Bell MT" panose="02020503060305020303" pitchFamily="18" charset="0"/>
              </a:rPr>
              <a:t>This sector is designed to provide a foundation in engineering, architecture, and design for students in California. Students are engaged in an instructional program that integrates academic and technical preparation and focuses on career awareness, career exploration, and career preparation. To prepare students for continued training, advanced educational opportunities, and direct entry to a career, the Engineering and Architecture programs offer the following components: classroom, laboratory, and hands-on contextual learning; project- and work-based instruction; and leadership and interpersonal skills development.</a:t>
            </a:r>
          </a:p>
        </p:txBody>
      </p:sp>
      <p:sp>
        <p:nvSpPr>
          <p:cNvPr id="13" name="Flowchart: Alternate Process 12"/>
          <p:cNvSpPr/>
          <p:nvPr/>
        </p:nvSpPr>
        <p:spPr>
          <a:xfrm>
            <a:off x="3771900" y="5257586"/>
            <a:ext cx="1600200" cy="799155"/>
          </a:xfrm>
          <a:prstGeom prst="flowChartAlternateProcess">
            <a:avLst/>
          </a:prstGeom>
          <a:solidFill>
            <a:schemeClr val="accent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u="sng" dirty="0">
                <a:solidFill>
                  <a:schemeClr val="tx1"/>
                </a:solidFill>
                <a:latin typeface="Bell MT" panose="02020503060305020303" pitchFamily="18" charset="0"/>
              </a:rPr>
              <a:t>Certifications</a:t>
            </a:r>
          </a:p>
          <a:p>
            <a:pPr algn="ctr"/>
            <a:endParaRPr lang="en-US" sz="900" b="1" u="sng" dirty="0">
              <a:solidFill>
                <a:schemeClr val="tx1"/>
              </a:solidFill>
              <a:latin typeface="Bell MT" panose="02020503060305020303" pitchFamily="18" charset="0"/>
            </a:endParaRPr>
          </a:p>
          <a:p>
            <a:pPr marL="171450" indent="-171450" algn="ctr">
              <a:buFontTx/>
              <a:buChar char="-"/>
            </a:pPr>
            <a:r>
              <a:rPr lang="en-US" sz="900" dirty="0">
                <a:solidFill>
                  <a:schemeClr val="tx1"/>
                </a:solidFill>
                <a:latin typeface="Bell MT" panose="02020503060305020303" pitchFamily="18" charset="0"/>
              </a:rPr>
              <a:t>Precision Exams</a:t>
            </a:r>
          </a:p>
          <a:p>
            <a:pPr marL="171450" indent="-171450" algn="ctr">
              <a:buFontTx/>
              <a:buChar char="-"/>
            </a:pPr>
            <a:r>
              <a:rPr lang="en-US" sz="900" dirty="0" err="1">
                <a:solidFill>
                  <a:schemeClr val="tx1"/>
                </a:solidFill>
                <a:latin typeface="Bell MT" panose="02020503060305020303" pitchFamily="18" charset="0"/>
              </a:rPr>
              <a:t>Solidworks</a:t>
            </a:r>
            <a:r>
              <a:rPr lang="en-US" sz="900" dirty="0">
                <a:solidFill>
                  <a:schemeClr val="tx1"/>
                </a:solidFill>
                <a:latin typeface="Bell MT" panose="02020503060305020303" pitchFamily="18" charset="0"/>
              </a:rPr>
              <a:t> </a:t>
            </a:r>
          </a:p>
        </p:txBody>
      </p:sp>
      <p:pic>
        <p:nvPicPr>
          <p:cNvPr id="12" name="Picture 11"/>
          <p:cNvPicPr>
            <a:picLocks noChangeAspect="1"/>
          </p:cNvPicPr>
          <p:nvPr/>
        </p:nvPicPr>
        <p:blipFill>
          <a:blip r:embed="rId9"/>
          <a:stretch>
            <a:fillRect/>
          </a:stretch>
        </p:blipFill>
        <p:spPr>
          <a:xfrm>
            <a:off x="81204" y="234130"/>
            <a:ext cx="1411536" cy="586761"/>
          </a:xfrm>
          <a:prstGeom prst="rect">
            <a:avLst/>
          </a:prstGeom>
        </p:spPr>
      </p:pic>
      <p:sp>
        <p:nvSpPr>
          <p:cNvPr id="11" name="8-Point Star 10"/>
          <p:cNvSpPr/>
          <p:nvPr/>
        </p:nvSpPr>
        <p:spPr>
          <a:xfrm>
            <a:off x="228600" y="3160873"/>
            <a:ext cx="1410098" cy="1219200"/>
          </a:xfrm>
          <a:prstGeom prst="star8">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Bell MT" panose="02020503060305020303" pitchFamily="18" charset="0"/>
              </a:rPr>
              <a:t>Career Academy of Special Interest (CASI) Transfer Available</a:t>
            </a:r>
          </a:p>
        </p:txBody>
      </p:sp>
      <p:pic>
        <p:nvPicPr>
          <p:cNvPr id="14" name="Picture 2" descr="https://ci4.googleusercontent.com/proxy/PZt6UceMRx5qT6jP31WeQGwKoBKIN49tybLHltSW3to-ciXBA8EfYbudNTCJlVYF_aoE0GvFnW8eh0TdXEYzF27q0yo5MhNB8MHWpBZsCCdgl2QxYmcFMrq4WXKNTxniLvsR=s0-d-e1-ft#https://drive.google.com/uc?id=1_gJlzC-GrGb9DPXa6HSSmy0sN3f_7I1R&amp;export=download"/>
          <p:cNvPicPr>
            <a:picLocks noChangeAspect="1" noChangeArrowheads="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5065" y="953659"/>
            <a:ext cx="956812" cy="9332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29434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669116976"/>
              </p:ext>
            </p:extLst>
          </p:nvPr>
        </p:nvGraphicFramePr>
        <p:xfrm>
          <a:off x="310556" y="1988005"/>
          <a:ext cx="8604844" cy="37091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p:cNvSpPr/>
          <p:nvPr/>
        </p:nvSpPr>
        <p:spPr>
          <a:xfrm>
            <a:off x="914400" y="0"/>
            <a:ext cx="7696200" cy="523220"/>
          </a:xfrm>
          <a:prstGeom prst="rect">
            <a:avLst/>
          </a:prstGeom>
          <a:noFill/>
        </p:spPr>
        <p:txBody>
          <a:bodyPr wrap="square" lIns="91440" tIns="45720" rIns="91440" bIns="45720">
            <a:spAutoFit/>
          </a:bodyPr>
          <a:lstStyle/>
          <a:p>
            <a:pPr algn="ctr"/>
            <a:r>
              <a:rPr lang="en-US" sz="2800" b="1" dirty="0">
                <a:ln w="19050">
                  <a:solidFill>
                    <a:schemeClr val="tx2">
                      <a:tint val="1000"/>
                    </a:schemeClr>
                  </a:solidFill>
                  <a:prstDash val="solid"/>
                </a:ln>
                <a:solidFill>
                  <a:schemeClr val="accent1">
                    <a:lumMod val="75000"/>
                  </a:schemeClr>
                </a:solidFill>
                <a:effectLst>
                  <a:outerShdw blurRad="50000" dist="50800" dir="7500000" algn="tl">
                    <a:srgbClr val="000000">
                      <a:shade val="5000"/>
                      <a:alpha val="35000"/>
                    </a:srgbClr>
                  </a:outerShdw>
                </a:effectLst>
                <a:latin typeface="Aharoni" panose="02010803020104030203" pitchFamily="2" charset="-79"/>
                <a:cs typeface="Aharoni" panose="02010803020104030203" pitchFamily="2" charset="-79"/>
              </a:rPr>
              <a:t>Health Science and  Medical Technology</a:t>
            </a:r>
          </a:p>
        </p:txBody>
      </p:sp>
      <p:pic>
        <p:nvPicPr>
          <p:cNvPr id="8" name="Picture 7"/>
          <p:cNvPicPr>
            <a:picLocks noChangeAspect="1"/>
          </p:cNvPicPr>
          <p:nvPr/>
        </p:nvPicPr>
        <p:blipFill rotWithShape="1">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l="59963" t="35465" r="21450" b="37263"/>
          <a:stretch/>
        </p:blipFill>
        <p:spPr>
          <a:xfrm>
            <a:off x="7895669" y="90473"/>
            <a:ext cx="1093728" cy="1128727"/>
          </a:xfrm>
          <a:prstGeom prst="rect">
            <a:avLst/>
          </a:prstGeom>
        </p:spPr>
      </p:pic>
      <p:sp>
        <p:nvSpPr>
          <p:cNvPr id="7" name="TextBox 6"/>
          <p:cNvSpPr txBox="1"/>
          <p:nvPr/>
        </p:nvSpPr>
        <p:spPr>
          <a:xfrm>
            <a:off x="0" y="6517976"/>
            <a:ext cx="9144000" cy="369332"/>
          </a:xfrm>
          <a:prstGeom prst="rect">
            <a:avLst/>
          </a:prstGeom>
          <a:noFill/>
        </p:spPr>
        <p:txBody>
          <a:bodyPr wrap="square" rtlCol="0">
            <a:spAutoFit/>
          </a:bodyPr>
          <a:lstStyle/>
          <a:p>
            <a:pPr algn="ctr"/>
            <a:r>
              <a:rPr lang="en-US" dirty="0">
                <a:latin typeface="Bell MT" panose="02020503060305020303" pitchFamily="18" charset="0"/>
              </a:rPr>
              <a:t>* Receives CSU/UC, A-G Credit;  #Offered on Alternating Year; + College Credit Opportunity  </a:t>
            </a:r>
          </a:p>
        </p:txBody>
      </p:sp>
      <p:sp>
        <p:nvSpPr>
          <p:cNvPr id="11" name="TextBox 10"/>
          <p:cNvSpPr txBox="1"/>
          <p:nvPr/>
        </p:nvSpPr>
        <p:spPr>
          <a:xfrm>
            <a:off x="1638300" y="381000"/>
            <a:ext cx="6360768" cy="900246"/>
          </a:xfrm>
          <a:prstGeom prst="rect">
            <a:avLst/>
          </a:prstGeom>
          <a:noFill/>
        </p:spPr>
        <p:txBody>
          <a:bodyPr wrap="square" rtlCol="0">
            <a:spAutoFit/>
          </a:bodyPr>
          <a:lstStyle/>
          <a:p>
            <a:pPr algn="ctr"/>
            <a:r>
              <a:rPr lang="en-US" sz="1050" dirty="0">
                <a:latin typeface="Bell MT" panose="02020503060305020303" pitchFamily="18" charset="0"/>
              </a:rPr>
              <a:t>The standards in this sector represent the academic and technical skills and knowledge students need to pursue a full range of career opportunities in health science and medical technology, from entry level to management as well as technical and professional career specialties. The standards describe what workers need to know and be able to do to contribute to the delivery of safe and effective health care. The six career pathways are grouped into functions that have a common purpose and require similar attributes. </a:t>
            </a:r>
          </a:p>
        </p:txBody>
      </p:sp>
      <p:sp>
        <p:nvSpPr>
          <p:cNvPr id="12" name="Flowchart: Alternate Process 11"/>
          <p:cNvSpPr/>
          <p:nvPr/>
        </p:nvSpPr>
        <p:spPr>
          <a:xfrm>
            <a:off x="563172" y="4869995"/>
            <a:ext cx="1600200" cy="1580528"/>
          </a:xfrm>
          <a:prstGeom prst="flowChartAlternateProcess">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100" b="1" u="sng" dirty="0">
                <a:solidFill>
                  <a:schemeClr val="tx1"/>
                </a:solidFill>
                <a:latin typeface="Bell MT" panose="02020503060305020303" pitchFamily="18" charset="0"/>
              </a:rPr>
              <a:t>Certifications</a:t>
            </a:r>
          </a:p>
          <a:p>
            <a:pPr algn="ctr"/>
            <a:endParaRPr lang="en-US" sz="900" b="1" u="sng" dirty="0">
              <a:solidFill>
                <a:schemeClr val="tx1"/>
              </a:solidFill>
              <a:latin typeface="Bell MT" panose="02020503060305020303" pitchFamily="18" charset="0"/>
            </a:endParaRPr>
          </a:p>
          <a:p>
            <a:pPr marL="171450" indent="-171450" algn="ctr">
              <a:buFontTx/>
              <a:buChar char="-"/>
            </a:pPr>
            <a:r>
              <a:rPr lang="en-US" sz="900" dirty="0">
                <a:solidFill>
                  <a:schemeClr val="tx1"/>
                </a:solidFill>
                <a:latin typeface="Bell MT" panose="02020503060305020303" pitchFamily="18" charset="0"/>
              </a:rPr>
              <a:t>Precision Exams</a:t>
            </a:r>
          </a:p>
          <a:p>
            <a:pPr marL="171450" indent="-171450" algn="ctr">
              <a:buFontTx/>
              <a:buChar char="-"/>
            </a:pPr>
            <a:r>
              <a:rPr lang="en-US" sz="900" dirty="0">
                <a:solidFill>
                  <a:schemeClr val="tx1"/>
                </a:solidFill>
                <a:latin typeface="Bell MT" panose="02020503060305020303" pitchFamily="18" charset="0"/>
              </a:rPr>
              <a:t>CPR/First Aid</a:t>
            </a:r>
          </a:p>
          <a:p>
            <a:pPr marL="171450" indent="-171450" algn="ctr">
              <a:buFontTx/>
              <a:buChar char="-"/>
            </a:pPr>
            <a:r>
              <a:rPr lang="en-US" sz="900" dirty="0">
                <a:solidFill>
                  <a:schemeClr val="tx1"/>
                </a:solidFill>
                <a:latin typeface="Bell MT" panose="02020503060305020303" pitchFamily="18" charset="0"/>
              </a:rPr>
              <a:t>Basic Life Support </a:t>
            </a:r>
          </a:p>
          <a:p>
            <a:pPr marL="171450" indent="-171450" algn="ctr">
              <a:buFontTx/>
              <a:buChar char="-"/>
            </a:pPr>
            <a:r>
              <a:rPr lang="en-US" sz="900" dirty="0">
                <a:solidFill>
                  <a:schemeClr val="tx1"/>
                </a:solidFill>
                <a:latin typeface="Bell MT" panose="02020503060305020303" pitchFamily="18" charset="0"/>
              </a:rPr>
              <a:t>OSHA10</a:t>
            </a:r>
          </a:p>
          <a:p>
            <a:pPr marL="171450" indent="-171450" algn="ctr">
              <a:buFontTx/>
              <a:buChar char="-"/>
            </a:pPr>
            <a:r>
              <a:rPr lang="en-US" sz="900" dirty="0">
                <a:solidFill>
                  <a:schemeClr val="tx1"/>
                </a:solidFill>
                <a:latin typeface="Bell MT" panose="02020503060305020303" pitchFamily="18" charset="0"/>
              </a:rPr>
              <a:t>Certified Nursing Assistant </a:t>
            </a:r>
          </a:p>
          <a:p>
            <a:pPr marL="171450" indent="-171450" algn="ctr">
              <a:buFontTx/>
              <a:buChar char="-"/>
            </a:pPr>
            <a:r>
              <a:rPr lang="en-US" sz="900" dirty="0">
                <a:solidFill>
                  <a:schemeClr val="tx1"/>
                </a:solidFill>
                <a:latin typeface="Bell MT" panose="02020503060305020303" pitchFamily="18" charset="0"/>
              </a:rPr>
              <a:t>Mental Health First-Aid</a:t>
            </a:r>
          </a:p>
          <a:p>
            <a:pPr marL="171450" indent="-171450" algn="ctr">
              <a:buFontTx/>
              <a:buChar char="-"/>
            </a:pPr>
            <a:endParaRPr lang="en-US" sz="900" dirty="0">
              <a:solidFill>
                <a:schemeClr val="tx1"/>
              </a:solidFill>
              <a:latin typeface="Bell MT" panose="02020503060305020303" pitchFamily="18" charset="0"/>
            </a:endParaRPr>
          </a:p>
        </p:txBody>
      </p:sp>
      <p:sp>
        <p:nvSpPr>
          <p:cNvPr id="13" name="Flowchart: Alternate Process 12"/>
          <p:cNvSpPr/>
          <p:nvPr/>
        </p:nvSpPr>
        <p:spPr>
          <a:xfrm>
            <a:off x="2662837" y="5266594"/>
            <a:ext cx="1559621" cy="1251381"/>
          </a:xfrm>
          <a:prstGeom prst="flowChartAlternateProcess">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100" b="1" u="sng" dirty="0">
                <a:solidFill>
                  <a:schemeClr val="tx1"/>
                </a:solidFill>
                <a:latin typeface="Bell MT" panose="02020503060305020303" pitchFamily="18" charset="0"/>
              </a:rPr>
              <a:t>Certifications</a:t>
            </a:r>
          </a:p>
          <a:p>
            <a:pPr algn="ctr"/>
            <a:endParaRPr lang="en-US" sz="900" b="1" u="sng" dirty="0">
              <a:solidFill>
                <a:schemeClr val="tx1"/>
              </a:solidFill>
              <a:latin typeface="Bell MT" panose="02020503060305020303" pitchFamily="18" charset="0"/>
            </a:endParaRPr>
          </a:p>
          <a:p>
            <a:pPr marL="171450" indent="-171450" algn="ctr">
              <a:buFontTx/>
              <a:buChar char="-"/>
            </a:pPr>
            <a:r>
              <a:rPr lang="en-US" sz="900" dirty="0">
                <a:solidFill>
                  <a:schemeClr val="tx1"/>
                </a:solidFill>
                <a:latin typeface="Bell MT" panose="02020503060305020303" pitchFamily="18" charset="0"/>
              </a:rPr>
              <a:t>Precision Exams</a:t>
            </a:r>
          </a:p>
          <a:p>
            <a:pPr marL="171450" indent="-171450" algn="ctr">
              <a:buFontTx/>
              <a:buChar char="-"/>
            </a:pPr>
            <a:r>
              <a:rPr lang="en-US" sz="900" dirty="0">
                <a:solidFill>
                  <a:schemeClr val="tx1"/>
                </a:solidFill>
                <a:latin typeface="Bell MT" panose="02020503060305020303" pitchFamily="18" charset="0"/>
              </a:rPr>
              <a:t>CPR/First Aid</a:t>
            </a:r>
          </a:p>
          <a:p>
            <a:pPr marL="171450" indent="-171450" algn="ctr">
              <a:buFontTx/>
              <a:buChar char="-"/>
            </a:pPr>
            <a:r>
              <a:rPr lang="en-US" sz="900" dirty="0">
                <a:solidFill>
                  <a:schemeClr val="tx1"/>
                </a:solidFill>
                <a:latin typeface="Bell MT" panose="02020503060305020303" pitchFamily="18" charset="0"/>
              </a:rPr>
              <a:t>Basic Life Support </a:t>
            </a:r>
          </a:p>
          <a:p>
            <a:pPr marL="171450" indent="-171450" algn="ctr">
              <a:buFontTx/>
              <a:buChar char="-"/>
            </a:pPr>
            <a:r>
              <a:rPr lang="en-US" sz="900" dirty="0">
                <a:solidFill>
                  <a:schemeClr val="tx1"/>
                </a:solidFill>
                <a:latin typeface="Bell MT" panose="02020503060305020303" pitchFamily="18" charset="0"/>
              </a:rPr>
              <a:t>OSHA10</a:t>
            </a:r>
          </a:p>
          <a:p>
            <a:pPr marL="171450" indent="-171450" algn="ctr">
              <a:buFontTx/>
              <a:buChar char="-"/>
            </a:pPr>
            <a:r>
              <a:rPr lang="en-US" sz="900" dirty="0">
                <a:solidFill>
                  <a:schemeClr val="tx1"/>
                </a:solidFill>
                <a:latin typeface="Bell MT" panose="02020503060305020303" pitchFamily="18" charset="0"/>
              </a:rPr>
              <a:t>Mental Health First-Aid</a:t>
            </a:r>
          </a:p>
          <a:p>
            <a:pPr marL="171450" indent="-171450" algn="ctr">
              <a:buFontTx/>
              <a:buChar char="-"/>
            </a:pPr>
            <a:endParaRPr lang="en-US" sz="900" dirty="0">
              <a:solidFill>
                <a:schemeClr val="tx1"/>
              </a:solidFill>
              <a:latin typeface="Bell MT" panose="02020503060305020303" pitchFamily="18" charset="0"/>
            </a:endParaRPr>
          </a:p>
        </p:txBody>
      </p:sp>
      <p:pic>
        <p:nvPicPr>
          <p:cNvPr id="9" name="Picture 8"/>
          <p:cNvPicPr>
            <a:picLocks noChangeAspect="1"/>
          </p:cNvPicPr>
          <p:nvPr/>
        </p:nvPicPr>
        <p:blipFill>
          <a:blip r:embed="rId9"/>
          <a:stretch>
            <a:fillRect/>
          </a:stretch>
        </p:blipFill>
        <p:spPr>
          <a:xfrm>
            <a:off x="66470" y="590673"/>
            <a:ext cx="1571830" cy="653394"/>
          </a:xfrm>
          <a:prstGeom prst="rect">
            <a:avLst/>
          </a:prstGeom>
        </p:spPr>
      </p:pic>
      <p:pic>
        <p:nvPicPr>
          <p:cNvPr id="14" name="Picture 2" descr="Image result for madera south high"/>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21437" y="1384256"/>
            <a:ext cx="1186206" cy="767858"/>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Image result for madera high"/>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6616" y="1368098"/>
            <a:ext cx="780530" cy="758230"/>
          </a:xfrm>
          <a:prstGeom prst="rect">
            <a:avLst/>
          </a:prstGeom>
          <a:noFill/>
          <a:extLst>
            <a:ext uri="{909E8E84-426E-40DD-AFC4-6F175D3DCCD1}">
              <a14:hiddenFill xmlns:a14="http://schemas.microsoft.com/office/drawing/2010/main">
                <a:solidFill>
                  <a:srgbClr val="FFFFFF"/>
                </a:solidFill>
              </a14:hiddenFill>
            </a:ext>
          </a:extLst>
        </p:spPr>
      </p:pic>
      <p:sp>
        <p:nvSpPr>
          <p:cNvPr id="16" name="Flowchart: Alternate Process 15"/>
          <p:cNvSpPr/>
          <p:nvPr/>
        </p:nvSpPr>
        <p:spPr>
          <a:xfrm>
            <a:off x="4417193" y="4995000"/>
            <a:ext cx="1371600" cy="1547150"/>
          </a:xfrm>
          <a:prstGeom prst="flowChartAlternateProcess">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100" b="1" u="sng" dirty="0">
                <a:solidFill>
                  <a:schemeClr val="tx1"/>
                </a:solidFill>
                <a:latin typeface="Bell MT" panose="02020503060305020303" pitchFamily="18" charset="0"/>
              </a:rPr>
              <a:t>Certifications</a:t>
            </a:r>
          </a:p>
          <a:p>
            <a:pPr algn="ctr"/>
            <a:endParaRPr lang="en-US" sz="900" b="1" u="sng" dirty="0">
              <a:solidFill>
                <a:schemeClr val="tx1"/>
              </a:solidFill>
              <a:latin typeface="Bell MT" panose="02020503060305020303" pitchFamily="18" charset="0"/>
            </a:endParaRPr>
          </a:p>
          <a:p>
            <a:pPr marL="171450" indent="-171450" algn="ctr">
              <a:buFontTx/>
              <a:buChar char="-"/>
            </a:pPr>
            <a:r>
              <a:rPr lang="en-US" sz="900" dirty="0">
                <a:solidFill>
                  <a:schemeClr val="tx1"/>
                </a:solidFill>
                <a:latin typeface="Bell MT" panose="02020503060305020303" pitchFamily="18" charset="0"/>
              </a:rPr>
              <a:t>Precision Exams</a:t>
            </a:r>
          </a:p>
          <a:p>
            <a:pPr marL="171450" indent="-171450" algn="ctr">
              <a:buFontTx/>
              <a:buChar char="-"/>
            </a:pPr>
            <a:r>
              <a:rPr lang="en-US" sz="900" dirty="0">
                <a:solidFill>
                  <a:schemeClr val="tx1"/>
                </a:solidFill>
                <a:latin typeface="Bell MT" panose="02020503060305020303" pitchFamily="18" charset="0"/>
              </a:rPr>
              <a:t>CPR/First Aid</a:t>
            </a:r>
          </a:p>
          <a:p>
            <a:pPr marL="171450" indent="-171450" algn="ctr">
              <a:buFontTx/>
              <a:buChar char="-"/>
            </a:pPr>
            <a:r>
              <a:rPr lang="en-US" sz="900" dirty="0">
                <a:solidFill>
                  <a:schemeClr val="tx1"/>
                </a:solidFill>
                <a:latin typeface="Bell MT" panose="02020503060305020303" pitchFamily="18" charset="0"/>
              </a:rPr>
              <a:t>Basic Life Support </a:t>
            </a:r>
          </a:p>
          <a:p>
            <a:pPr marL="171450" indent="-171450" algn="ctr">
              <a:buFontTx/>
              <a:buChar char="-"/>
            </a:pPr>
            <a:r>
              <a:rPr lang="en-US" sz="900" dirty="0">
                <a:solidFill>
                  <a:schemeClr val="tx1"/>
                </a:solidFill>
                <a:latin typeface="Bell MT" panose="02020503060305020303" pitchFamily="18" charset="0"/>
              </a:rPr>
              <a:t>OSHA10</a:t>
            </a:r>
          </a:p>
          <a:p>
            <a:pPr marL="171450" indent="-171450" algn="ctr">
              <a:buFontTx/>
              <a:buChar char="-"/>
            </a:pPr>
            <a:r>
              <a:rPr lang="en-US" sz="900" dirty="0">
                <a:solidFill>
                  <a:schemeClr val="tx1"/>
                </a:solidFill>
                <a:latin typeface="Bell MT" panose="02020503060305020303" pitchFamily="18" charset="0"/>
              </a:rPr>
              <a:t>Stop the Bleed</a:t>
            </a:r>
          </a:p>
          <a:p>
            <a:pPr marL="171450" indent="-171450" algn="ctr">
              <a:buFontTx/>
              <a:buChar char="-"/>
            </a:pPr>
            <a:r>
              <a:rPr lang="en-US" sz="900" dirty="0">
                <a:solidFill>
                  <a:schemeClr val="tx1"/>
                </a:solidFill>
                <a:latin typeface="Bell MT" panose="02020503060305020303" pitchFamily="18" charset="0"/>
              </a:rPr>
              <a:t>Mental Health First-Aid</a:t>
            </a:r>
          </a:p>
          <a:p>
            <a:pPr marL="171450" indent="-171450" algn="ctr">
              <a:buFontTx/>
              <a:buChar char="-"/>
            </a:pPr>
            <a:endParaRPr lang="en-US" sz="900" dirty="0">
              <a:solidFill>
                <a:schemeClr val="tx1"/>
              </a:solidFill>
              <a:latin typeface="Bell MT" panose="02020503060305020303" pitchFamily="18" charset="0"/>
            </a:endParaRPr>
          </a:p>
          <a:p>
            <a:pPr algn="ctr"/>
            <a:endParaRPr lang="en-US" sz="900" b="1" u="sng" dirty="0">
              <a:solidFill>
                <a:schemeClr val="tx1"/>
              </a:solidFill>
              <a:latin typeface="Bell MT" panose="02020503060305020303" pitchFamily="18" charset="0"/>
            </a:endParaRPr>
          </a:p>
        </p:txBody>
      </p:sp>
      <p:sp>
        <p:nvSpPr>
          <p:cNvPr id="17" name="Flowchart: Alternate Process 16"/>
          <p:cNvSpPr/>
          <p:nvPr/>
        </p:nvSpPr>
        <p:spPr>
          <a:xfrm>
            <a:off x="7532632" y="5520426"/>
            <a:ext cx="1447800" cy="997550"/>
          </a:xfrm>
          <a:prstGeom prst="flowChartAlternateProcess">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100" b="1" u="sng" dirty="0">
                <a:solidFill>
                  <a:schemeClr val="tx1"/>
                </a:solidFill>
                <a:latin typeface="Bell MT" panose="02020503060305020303" pitchFamily="18" charset="0"/>
              </a:rPr>
              <a:t>Certifications</a:t>
            </a:r>
          </a:p>
          <a:p>
            <a:pPr algn="ctr"/>
            <a:endParaRPr lang="en-US" sz="900" b="1" u="sng" dirty="0">
              <a:solidFill>
                <a:schemeClr val="tx1"/>
              </a:solidFill>
              <a:latin typeface="Bell MT" panose="02020503060305020303" pitchFamily="18" charset="0"/>
            </a:endParaRPr>
          </a:p>
          <a:p>
            <a:pPr marL="171450" indent="-171450" algn="ctr">
              <a:buFontTx/>
              <a:buChar char="-"/>
            </a:pPr>
            <a:r>
              <a:rPr lang="en-US" sz="900" dirty="0">
                <a:solidFill>
                  <a:schemeClr val="tx1"/>
                </a:solidFill>
                <a:latin typeface="Bell MT" panose="02020503060305020303" pitchFamily="18" charset="0"/>
              </a:rPr>
              <a:t>Precision Exams</a:t>
            </a:r>
          </a:p>
          <a:p>
            <a:pPr marL="171450" indent="-171450" algn="ctr">
              <a:buFontTx/>
              <a:buChar char="-"/>
            </a:pPr>
            <a:r>
              <a:rPr lang="en-US" sz="900" dirty="0">
                <a:solidFill>
                  <a:schemeClr val="tx1"/>
                </a:solidFill>
                <a:latin typeface="Bell MT" panose="02020503060305020303" pitchFamily="18" charset="0"/>
              </a:rPr>
              <a:t>OSHA10</a:t>
            </a:r>
          </a:p>
          <a:p>
            <a:pPr marL="171450" indent="-171450" algn="ctr">
              <a:buFontTx/>
              <a:buChar char="-"/>
            </a:pPr>
            <a:r>
              <a:rPr lang="en-US" sz="900" dirty="0">
                <a:solidFill>
                  <a:schemeClr val="tx1"/>
                </a:solidFill>
                <a:latin typeface="Bell MT" panose="02020503060305020303" pitchFamily="18" charset="0"/>
              </a:rPr>
              <a:t>Mental Health First-Aid</a:t>
            </a:r>
          </a:p>
          <a:p>
            <a:pPr algn="ctr"/>
            <a:endParaRPr lang="en-US" sz="900" b="1" u="sng" dirty="0">
              <a:solidFill>
                <a:schemeClr val="tx1"/>
              </a:solidFill>
              <a:latin typeface="Bell MT" panose="02020503060305020303" pitchFamily="18" charset="0"/>
            </a:endParaRPr>
          </a:p>
        </p:txBody>
      </p:sp>
      <p:pic>
        <p:nvPicPr>
          <p:cNvPr id="18" name="Picture 2" descr="https://ci4.googleusercontent.com/proxy/PZt6UceMRx5qT6jP31WeQGwKoBKIN49tybLHltSW3to-ciXBA8EfYbudNTCJlVYF_aoE0GvFnW8eh0TdXEYzF27q0yo5MhNB8MHWpBZsCCdgl2QxYmcFMrq4WXKNTxniLvsR=s0-d-e1-ft#https://drive.google.com/uc?id=1_gJlzC-GrGb9DPXa6HSSmy0sN3f_7I1R&amp;export=download"/>
          <p:cNvPicPr>
            <a:picLocks noChangeAspect="1" noChangeArrowheads="1"/>
          </p:cNvPicPr>
          <p:nvPr/>
        </p:nvPicPr>
        <p:blipFill>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13961" y="1446252"/>
            <a:ext cx="697998" cy="680783"/>
          </a:xfrm>
          <a:prstGeom prst="rect">
            <a:avLst/>
          </a:prstGeom>
          <a:noFill/>
          <a:extLst>
            <a:ext uri="{909E8E84-426E-40DD-AFC4-6F175D3DCCD1}">
              <a14:hiddenFill xmlns:a14="http://schemas.microsoft.com/office/drawing/2010/main">
                <a:solidFill>
                  <a:srgbClr val="FFFFFF"/>
                </a:solidFill>
              </a14:hiddenFill>
            </a:ext>
          </a:extLst>
        </p:spPr>
      </p:pic>
      <p:sp>
        <p:nvSpPr>
          <p:cNvPr id="2" name="Wave 1"/>
          <p:cNvSpPr/>
          <p:nvPr/>
        </p:nvSpPr>
        <p:spPr>
          <a:xfrm>
            <a:off x="2756885" y="1317286"/>
            <a:ext cx="3390900" cy="833216"/>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Human Anatomy recommended for all Health students. Non-CTE</a:t>
            </a:r>
          </a:p>
        </p:txBody>
      </p:sp>
      <p:sp>
        <p:nvSpPr>
          <p:cNvPr id="19" name="Flowchart: Alternate Process 18">
            <a:extLst>
              <a:ext uri="{FF2B5EF4-FFF2-40B4-BE49-F238E27FC236}">
                <a16:creationId xmlns:a16="http://schemas.microsoft.com/office/drawing/2014/main" id="{5A4B96C7-5A0C-4272-AF4B-237D28DC6194}"/>
              </a:ext>
            </a:extLst>
          </p:cNvPr>
          <p:cNvSpPr/>
          <p:nvPr/>
        </p:nvSpPr>
        <p:spPr>
          <a:xfrm>
            <a:off x="5983529" y="5266869"/>
            <a:ext cx="1371600" cy="1275281"/>
          </a:xfrm>
          <a:prstGeom prst="flowChartAlternateProcess">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100" b="1" u="sng" dirty="0">
                <a:solidFill>
                  <a:schemeClr val="tx1"/>
                </a:solidFill>
                <a:latin typeface="Bell MT" panose="02020503060305020303" pitchFamily="18" charset="0"/>
              </a:rPr>
              <a:t>Certifications</a:t>
            </a:r>
          </a:p>
          <a:p>
            <a:pPr algn="ctr"/>
            <a:endParaRPr lang="en-US" sz="900" b="1" u="sng" dirty="0">
              <a:solidFill>
                <a:schemeClr val="tx1"/>
              </a:solidFill>
              <a:latin typeface="Bell MT" panose="02020503060305020303" pitchFamily="18" charset="0"/>
            </a:endParaRPr>
          </a:p>
          <a:p>
            <a:pPr marL="171450" indent="-171450" algn="ctr">
              <a:buFontTx/>
              <a:buChar char="-"/>
            </a:pPr>
            <a:r>
              <a:rPr lang="en-US" sz="900" dirty="0">
                <a:solidFill>
                  <a:schemeClr val="tx1"/>
                </a:solidFill>
                <a:latin typeface="Bell MT" panose="02020503060305020303" pitchFamily="18" charset="0"/>
              </a:rPr>
              <a:t>Precision Exams</a:t>
            </a:r>
          </a:p>
          <a:p>
            <a:pPr marL="171450" indent="-171450" algn="ctr">
              <a:buFontTx/>
              <a:buChar char="-"/>
            </a:pPr>
            <a:r>
              <a:rPr lang="en-US" sz="900" dirty="0">
                <a:solidFill>
                  <a:schemeClr val="tx1"/>
                </a:solidFill>
                <a:latin typeface="Bell MT" panose="02020503060305020303" pitchFamily="18" charset="0"/>
              </a:rPr>
              <a:t>CPR/First Aid</a:t>
            </a:r>
          </a:p>
          <a:p>
            <a:pPr marL="171450" indent="-171450" algn="ctr">
              <a:buFontTx/>
              <a:buChar char="-"/>
            </a:pPr>
            <a:r>
              <a:rPr lang="en-US" sz="900" dirty="0">
                <a:solidFill>
                  <a:schemeClr val="tx1"/>
                </a:solidFill>
                <a:latin typeface="Bell MT" panose="02020503060305020303" pitchFamily="18" charset="0"/>
              </a:rPr>
              <a:t>Basic Life Support </a:t>
            </a:r>
          </a:p>
          <a:p>
            <a:pPr marL="171450" indent="-171450" algn="ctr">
              <a:buFontTx/>
              <a:buChar char="-"/>
            </a:pPr>
            <a:r>
              <a:rPr lang="en-US" sz="900" dirty="0">
                <a:solidFill>
                  <a:schemeClr val="tx1"/>
                </a:solidFill>
                <a:latin typeface="Bell MT" panose="02020503060305020303" pitchFamily="18" charset="0"/>
              </a:rPr>
              <a:t>OSHA10</a:t>
            </a:r>
          </a:p>
          <a:p>
            <a:pPr marL="171450" indent="-171450" algn="ctr">
              <a:buFontTx/>
              <a:buChar char="-"/>
            </a:pPr>
            <a:r>
              <a:rPr lang="en-US" sz="900" dirty="0">
                <a:solidFill>
                  <a:schemeClr val="tx1"/>
                </a:solidFill>
                <a:latin typeface="Bell MT" panose="02020503060305020303" pitchFamily="18" charset="0"/>
              </a:rPr>
              <a:t>Stop the Bleed</a:t>
            </a:r>
          </a:p>
          <a:p>
            <a:pPr marL="171450" indent="-171450" algn="ctr">
              <a:buFontTx/>
              <a:buChar char="-"/>
            </a:pPr>
            <a:r>
              <a:rPr lang="en-US" sz="900" dirty="0">
                <a:solidFill>
                  <a:schemeClr val="tx1"/>
                </a:solidFill>
                <a:latin typeface="Bell MT" panose="02020503060305020303" pitchFamily="18" charset="0"/>
              </a:rPr>
              <a:t>Medical Assisting </a:t>
            </a:r>
          </a:p>
          <a:p>
            <a:pPr marL="171450" indent="-171450" algn="ctr">
              <a:buFontTx/>
              <a:buChar char="-"/>
            </a:pPr>
            <a:endParaRPr lang="en-US" sz="900" dirty="0">
              <a:solidFill>
                <a:schemeClr val="tx1"/>
              </a:solidFill>
              <a:latin typeface="Bell MT" panose="02020503060305020303" pitchFamily="18" charset="0"/>
            </a:endParaRPr>
          </a:p>
          <a:p>
            <a:pPr algn="ctr"/>
            <a:endParaRPr lang="en-US" sz="900" b="1" u="sng" dirty="0">
              <a:solidFill>
                <a:schemeClr val="tx1"/>
              </a:solidFill>
              <a:latin typeface="Bell MT" panose="02020503060305020303" pitchFamily="18" charset="0"/>
            </a:endParaRPr>
          </a:p>
        </p:txBody>
      </p:sp>
    </p:spTree>
    <p:extLst>
      <p:ext uri="{BB962C8B-B14F-4D97-AF65-F5344CB8AC3E}">
        <p14:creationId xmlns:p14="http://schemas.microsoft.com/office/powerpoint/2010/main" val="738506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934953153"/>
              </p:ext>
            </p:extLst>
          </p:nvPr>
        </p:nvGraphicFramePr>
        <p:xfrm>
          <a:off x="548443" y="1934211"/>
          <a:ext cx="7848600" cy="31711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p:cNvSpPr/>
          <p:nvPr/>
        </p:nvSpPr>
        <p:spPr>
          <a:xfrm>
            <a:off x="550752" y="29227"/>
            <a:ext cx="7696200" cy="523220"/>
          </a:xfrm>
          <a:prstGeom prst="rect">
            <a:avLst/>
          </a:prstGeom>
          <a:noFill/>
        </p:spPr>
        <p:txBody>
          <a:bodyPr wrap="square" lIns="91440" tIns="45720" rIns="91440" bIns="45720">
            <a:spAutoFit/>
          </a:bodyPr>
          <a:lstStyle/>
          <a:p>
            <a:pPr algn="ctr"/>
            <a:r>
              <a:rPr lang="en-US" sz="2800" b="1" dirty="0">
                <a:ln w="19050">
                  <a:solidFill>
                    <a:schemeClr val="tx2">
                      <a:tint val="1000"/>
                    </a:schemeClr>
                  </a:solidFill>
                  <a:prstDash val="solid"/>
                </a:ln>
                <a:solidFill>
                  <a:srgbClr val="CC0099"/>
                </a:solidFill>
                <a:effectLst>
                  <a:outerShdw blurRad="50000" dist="50800" dir="7500000" algn="tl">
                    <a:srgbClr val="000000">
                      <a:shade val="5000"/>
                      <a:alpha val="35000"/>
                    </a:srgbClr>
                  </a:outerShdw>
                </a:effectLst>
                <a:latin typeface="Aharoni" panose="02010803020104030203" pitchFamily="2" charset="-79"/>
                <a:cs typeface="Aharoni" panose="02010803020104030203" pitchFamily="2" charset="-79"/>
              </a:rPr>
              <a:t>Hospitality, Tourism, and Recreation</a:t>
            </a:r>
          </a:p>
        </p:txBody>
      </p:sp>
      <p:pic>
        <p:nvPicPr>
          <p:cNvPr id="3" name="Picture 2"/>
          <p:cNvPicPr>
            <a:picLocks noChangeAspect="1"/>
          </p:cNvPicPr>
          <p:nvPr/>
        </p:nvPicPr>
        <p:blipFill rotWithShape="1">
          <a:blip r:embed="rId8">
            <a:extLst>
              <a:ext uri="{28A0092B-C50C-407E-A947-70E740481C1C}">
                <a14:useLocalDpi xmlns:a14="http://schemas.microsoft.com/office/drawing/2010/main" val="0"/>
              </a:ext>
            </a:extLst>
          </a:blip>
          <a:srcRect l="79145" t="35043" r="2713" b="37262"/>
          <a:stretch/>
        </p:blipFill>
        <p:spPr>
          <a:xfrm>
            <a:off x="7635628" y="1"/>
            <a:ext cx="1419299" cy="1524000"/>
          </a:xfrm>
          <a:prstGeom prst="rect">
            <a:avLst/>
          </a:prstGeom>
        </p:spPr>
      </p:pic>
      <p:sp>
        <p:nvSpPr>
          <p:cNvPr id="7" name="TextBox 6"/>
          <p:cNvSpPr txBox="1"/>
          <p:nvPr/>
        </p:nvSpPr>
        <p:spPr>
          <a:xfrm>
            <a:off x="0" y="6488668"/>
            <a:ext cx="9144000" cy="369332"/>
          </a:xfrm>
          <a:prstGeom prst="rect">
            <a:avLst/>
          </a:prstGeom>
          <a:noFill/>
        </p:spPr>
        <p:txBody>
          <a:bodyPr wrap="square" rtlCol="0">
            <a:spAutoFit/>
          </a:bodyPr>
          <a:lstStyle/>
          <a:p>
            <a:pPr algn="ctr"/>
            <a:r>
              <a:rPr lang="en-US" dirty="0">
                <a:latin typeface="Bell MT" panose="02020503060305020303" pitchFamily="18" charset="0"/>
              </a:rPr>
              <a:t>* Receives CSU/UC, A-G Credit;  #Offered on Alternating Year; + College Credit Opportunity  </a:t>
            </a:r>
          </a:p>
        </p:txBody>
      </p:sp>
      <p:sp>
        <p:nvSpPr>
          <p:cNvPr id="11" name="TextBox 10"/>
          <p:cNvSpPr txBox="1"/>
          <p:nvPr/>
        </p:nvSpPr>
        <p:spPr>
          <a:xfrm>
            <a:off x="1639092" y="552447"/>
            <a:ext cx="5970899" cy="1384995"/>
          </a:xfrm>
          <a:prstGeom prst="rect">
            <a:avLst/>
          </a:prstGeom>
          <a:noFill/>
        </p:spPr>
        <p:txBody>
          <a:bodyPr wrap="square" rtlCol="0">
            <a:spAutoFit/>
          </a:bodyPr>
          <a:lstStyle/>
          <a:p>
            <a:pPr algn="ctr"/>
            <a:r>
              <a:rPr lang="en-US" sz="1050" dirty="0">
                <a:latin typeface="Bell MT" panose="02020503060305020303" pitchFamily="18" charset="0"/>
              </a:rPr>
              <a:t>The Hospitality, Tourism, and Recreation sector provides students with the academic and technical preparation necessary to pursue high-skill, high-demand careers in these related and growing industries. The sector encompasses three distinct, yet interrelated, career pathways: Food Science, Dietetics, and Nutrition; Food Service and Hospitality; and Hospitality, Tourism, and Recreation. The standards are designed to integrate academic and career technical concepts. The knowledge and skills are acquired within a sequential, standards-based pathway program that integrates hands-on projects, work-based instruction, and leadership development such as that offered through FHA-HERO, the California affiliate of Family, Career and Community Leaders of America (FCCLA).</a:t>
            </a:r>
          </a:p>
        </p:txBody>
      </p:sp>
      <p:sp>
        <p:nvSpPr>
          <p:cNvPr id="9" name="Flowchart: Alternate Process 8"/>
          <p:cNvSpPr/>
          <p:nvPr/>
        </p:nvSpPr>
        <p:spPr>
          <a:xfrm>
            <a:off x="3657600" y="5392539"/>
            <a:ext cx="1828800" cy="913014"/>
          </a:xfrm>
          <a:prstGeom prst="flowChartAlternateProcess">
            <a:avLst/>
          </a:prstGeom>
          <a:solidFill>
            <a:srgbClr val="FF33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u="sng" dirty="0">
                <a:solidFill>
                  <a:schemeClr val="tx1"/>
                </a:solidFill>
                <a:latin typeface="Bell MT" panose="02020503060305020303" pitchFamily="18" charset="0"/>
              </a:rPr>
              <a:t>Certifications</a:t>
            </a:r>
          </a:p>
          <a:p>
            <a:pPr algn="ctr"/>
            <a:endParaRPr lang="en-US" sz="900" b="1" u="sng" dirty="0">
              <a:solidFill>
                <a:schemeClr val="tx1"/>
              </a:solidFill>
              <a:latin typeface="Bell MT" panose="02020503060305020303" pitchFamily="18" charset="0"/>
            </a:endParaRPr>
          </a:p>
          <a:p>
            <a:pPr marL="171450" indent="-171450" algn="ctr">
              <a:buFontTx/>
              <a:buChar char="-"/>
            </a:pPr>
            <a:r>
              <a:rPr lang="en-US" sz="1100" dirty="0">
                <a:solidFill>
                  <a:schemeClr val="tx1"/>
                </a:solidFill>
                <a:latin typeface="Bell MT" panose="02020503060305020303" pitchFamily="18" charset="0"/>
              </a:rPr>
              <a:t>Precision Exams</a:t>
            </a:r>
          </a:p>
          <a:p>
            <a:pPr marL="171450" indent="-171450" algn="ctr">
              <a:buFontTx/>
              <a:buChar char="-"/>
            </a:pPr>
            <a:r>
              <a:rPr lang="en-US" sz="1100" dirty="0">
                <a:solidFill>
                  <a:schemeClr val="tx1"/>
                </a:solidFill>
                <a:latin typeface="Bell MT" panose="02020503060305020303" pitchFamily="18" charset="0"/>
              </a:rPr>
              <a:t>Food Handlers </a:t>
            </a:r>
          </a:p>
          <a:p>
            <a:pPr marL="171450" indent="-171450" algn="ctr">
              <a:buFontTx/>
              <a:buChar char="-"/>
            </a:pPr>
            <a:r>
              <a:rPr lang="en-US" sz="1100" dirty="0" err="1">
                <a:solidFill>
                  <a:schemeClr val="tx1"/>
                </a:solidFill>
                <a:latin typeface="Bell MT" panose="02020503060305020303" pitchFamily="18" charset="0"/>
              </a:rPr>
              <a:t>ServSafe</a:t>
            </a:r>
            <a:r>
              <a:rPr lang="en-US" sz="1100" dirty="0">
                <a:solidFill>
                  <a:schemeClr val="tx1"/>
                </a:solidFill>
                <a:latin typeface="Bell MT" panose="02020503060305020303" pitchFamily="18" charset="0"/>
              </a:rPr>
              <a:t> </a:t>
            </a:r>
          </a:p>
        </p:txBody>
      </p:sp>
      <p:pic>
        <p:nvPicPr>
          <p:cNvPr id="10" name="Picture 9"/>
          <p:cNvPicPr>
            <a:picLocks noChangeAspect="1"/>
          </p:cNvPicPr>
          <p:nvPr/>
        </p:nvPicPr>
        <p:blipFill>
          <a:blip r:embed="rId9"/>
          <a:stretch>
            <a:fillRect/>
          </a:stretch>
        </p:blipFill>
        <p:spPr>
          <a:xfrm>
            <a:off x="113902" y="355623"/>
            <a:ext cx="1411536" cy="586761"/>
          </a:xfrm>
          <a:prstGeom prst="rect">
            <a:avLst/>
          </a:prstGeom>
        </p:spPr>
      </p:pic>
      <p:pic>
        <p:nvPicPr>
          <p:cNvPr id="12" name="Picture 2" descr="Image result for madera south high"/>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28600" y="962657"/>
            <a:ext cx="1374774" cy="88992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Image result for madera high"/>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58563" y="1065941"/>
            <a:ext cx="780530" cy="75823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https://ci4.googleusercontent.com/proxy/PZt6UceMRx5qT6jP31WeQGwKoBKIN49tybLHltSW3to-ciXBA8EfYbudNTCJlVYF_aoE0GvFnW8eh0TdXEYzF27q0yo5MhNB8MHWpBZsCCdgl2QxYmcFMrq4WXKNTxniLvsR=s0-d-e1-ft#https://drive.google.com/uc?id=1_gJlzC-GrGb9DPXa6HSSmy0sN3f_7I1R&amp;export=download"/>
          <p:cNvPicPr>
            <a:picLocks noChangeAspect="1" noChangeArrowheads="1"/>
          </p:cNvPicPr>
          <p:nvPr/>
        </p:nvPicPr>
        <p:blipFill>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11107" y="1849520"/>
            <a:ext cx="847439" cy="8265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1581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263329660"/>
              </p:ext>
            </p:extLst>
          </p:nvPr>
        </p:nvGraphicFramePr>
        <p:xfrm>
          <a:off x="656708" y="1573794"/>
          <a:ext cx="7765648" cy="35780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p:cNvSpPr/>
          <p:nvPr/>
        </p:nvSpPr>
        <p:spPr>
          <a:xfrm>
            <a:off x="726156" y="145427"/>
            <a:ext cx="7696200" cy="461665"/>
          </a:xfrm>
          <a:prstGeom prst="rect">
            <a:avLst/>
          </a:prstGeom>
          <a:noFill/>
        </p:spPr>
        <p:txBody>
          <a:bodyPr wrap="square" lIns="91440" tIns="45720" rIns="91440" bIns="45720">
            <a:spAutoFit/>
          </a:bodyPr>
          <a:lstStyle/>
          <a:p>
            <a:pPr algn="ctr"/>
            <a:r>
              <a:rPr lang="en-US" sz="2400" b="1" dirty="0">
                <a:ln w="19050">
                  <a:solidFill>
                    <a:schemeClr val="tx2">
                      <a:tint val="1000"/>
                    </a:schemeClr>
                  </a:solidFill>
                  <a:prstDash val="solid"/>
                </a:ln>
                <a:solidFill>
                  <a:schemeClr val="accent1">
                    <a:lumMod val="50000"/>
                  </a:schemeClr>
                </a:solidFill>
                <a:effectLst>
                  <a:outerShdw blurRad="50000" dist="50800" dir="7500000" algn="tl">
                    <a:srgbClr val="000000">
                      <a:shade val="5000"/>
                      <a:alpha val="35000"/>
                    </a:srgbClr>
                  </a:outerShdw>
                </a:effectLst>
                <a:latin typeface="Aharoni" panose="02010803020104030203" pitchFamily="2" charset="-79"/>
                <a:cs typeface="Aharoni" panose="02010803020104030203" pitchFamily="2" charset="-79"/>
              </a:rPr>
              <a:t>Manufacturing &amp; Product Development</a:t>
            </a:r>
          </a:p>
        </p:txBody>
      </p:sp>
      <p:pic>
        <p:nvPicPr>
          <p:cNvPr id="8" name="Picture 7"/>
          <p:cNvPicPr>
            <a:picLocks noChangeAspect="1"/>
          </p:cNvPicPr>
          <p:nvPr/>
        </p:nvPicPr>
        <p:blipFill rotWithShape="1">
          <a:blip r:embed="rId8">
            <a:extLst>
              <a:ext uri="{28A0092B-C50C-407E-A947-70E740481C1C}">
                <a14:useLocalDpi xmlns:a14="http://schemas.microsoft.com/office/drawing/2010/main" val="0"/>
              </a:ext>
            </a:extLst>
          </a:blip>
          <a:srcRect l="21747" t="68234" r="58922" b="5551"/>
          <a:stretch/>
        </p:blipFill>
        <p:spPr>
          <a:xfrm>
            <a:off x="7687413" y="44716"/>
            <a:ext cx="1350475" cy="1288146"/>
          </a:xfrm>
          <a:prstGeom prst="rect">
            <a:avLst/>
          </a:prstGeom>
        </p:spPr>
      </p:pic>
      <p:sp>
        <p:nvSpPr>
          <p:cNvPr id="7" name="TextBox 6"/>
          <p:cNvSpPr txBox="1"/>
          <p:nvPr/>
        </p:nvSpPr>
        <p:spPr>
          <a:xfrm>
            <a:off x="0" y="6488668"/>
            <a:ext cx="9144000" cy="369332"/>
          </a:xfrm>
          <a:prstGeom prst="rect">
            <a:avLst/>
          </a:prstGeom>
          <a:noFill/>
        </p:spPr>
        <p:txBody>
          <a:bodyPr wrap="square" rtlCol="0">
            <a:spAutoFit/>
          </a:bodyPr>
          <a:lstStyle/>
          <a:p>
            <a:pPr algn="ctr"/>
            <a:r>
              <a:rPr lang="en-US" dirty="0">
                <a:latin typeface="Bell MT" panose="02020503060305020303" pitchFamily="18" charset="0"/>
              </a:rPr>
              <a:t>* Receives CSU/UC, A-G Credit;  #Offered on Alternating Year; + College Credit Opportunity  </a:t>
            </a:r>
          </a:p>
        </p:txBody>
      </p:sp>
      <p:sp>
        <p:nvSpPr>
          <p:cNvPr id="12" name="TextBox 11"/>
          <p:cNvSpPr txBox="1"/>
          <p:nvPr/>
        </p:nvSpPr>
        <p:spPr>
          <a:xfrm>
            <a:off x="1447800" y="623754"/>
            <a:ext cx="6360768" cy="900246"/>
          </a:xfrm>
          <a:prstGeom prst="rect">
            <a:avLst/>
          </a:prstGeom>
          <a:noFill/>
        </p:spPr>
        <p:txBody>
          <a:bodyPr wrap="square" rtlCol="0">
            <a:spAutoFit/>
          </a:bodyPr>
          <a:lstStyle/>
          <a:p>
            <a:pPr algn="ctr"/>
            <a:r>
              <a:rPr lang="en-US" sz="1050" dirty="0">
                <a:latin typeface="Bell MT" panose="02020503060305020303" pitchFamily="18" charset="0"/>
              </a:rPr>
              <a:t>The Manufacturing and Product Development sector provides a foundation for secondary students in California in manufacturing processes and systems, including graphic design production, machine tooling and forming, welding and materials joining, and product innovation and design. Students engage in an instructional program that integrates academic and technical preparation and focuses on career awareness, career exploration, and skill preparation in four pathways. </a:t>
            </a:r>
          </a:p>
        </p:txBody>
      </p:sp>
      <p:sp>
        <p:nvSpPr>
          <p:cNvPr id="13" name="Flowchart: Alternate Process 12"/>
          <p:cNvSpPr/>
          <p:nvPr/>
        </p:nvSpPr>
        <p:spPr>
          <a:xfrm>
            <a:off x="3810000" y="5307397"/>
            <a:ext cx="1905000" cy="1031389"/>
          </a:xfrm>
          <a:prstGeom prst="flowChartAlternateProcess">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u="sng" dirty="0">
                <a:solidFill>
                  <a:schemeClr val="tx1"/>
                </a:solidFill>
                <a:latin typeface="Bell MT" panose="02020503060305020303" pitchFamily="18" charset="0"/>
              </a:rPr>
              <a:t>Certifications</a:t>
            </a:r>
          </a:p>
          <a:p>
            <a:pPr algn="ctr"/>
            <a:endParaRPr lang="en-US" sz="900" b="1" u="sng" dirty="0">
              <a:solidFill>
                <a:schemeClr val="tx1"/>
              </a:solidFill>
              <a:latin typeface="Bell MT" panose="02020503060305020303" pitchFamily="18" charset="0"/>
            </a:endParaRPr>
          </a:p>
          <a:p>
            <a:pPr marL="171450" indent="-171450" algn="ctr">
              <a:buFontTx/>
              <a:buChar char="-"/>
            </a:pPr>
            <a:r>
              <a:rPr lang="en-US" sz="900" dirty="0">
                <a:solidFill>
                  <a:schemeClr val="tx1"/>
                </a:solidFill>
                <a:latin typeface="Bell MT" panose="02020503060305020303" pitchFamily="18" charset="0"/>
              </a:rPr>
              <a:t>Precision Exams</a:t>
            </a:r>
          </a:p>
          <a:p>
            <a:pPr marL="171450" indent="-171450" algn="ctr">
              <a:buFontTx/>
              <a:buChar char="-"/>
            </a:pPr>
            <a:r>
              <a:rPr lang="en-US" sz="900" dirty="0" err="1">
                <a:solidFill>
                  <a:schemeClr val="tx1"/>
                </a:solidFill>
                <a:latin typeface="Bell MT" panose="02020503060305020303" pitchFamily="18" charset="0"/>
              </a:rPr>
              <a:t>Solidworks</a:t>
            </a:r>
            <a:r>
              <a:rPr lang="en-US" sz="900" dirty="0">
                <a:solidFill>
                  <a:schemeClr val="tx1"/>
                </a:solidFill>
                <a:latin typeface="Bell MT" panose="02020503060305020303" pitchFamily="18" charset="0"/>
              </a:rPr>
              <a:t> </a:t>
            </a:r>
          </a:p>
          <a:p>
            <a:pPr marL="171450" indent="-171450" algn="ctr">
              <a:buFontTx/>
              <a:buChar char="-"/>
            </a:pPr>
            <a:r>
              <a:rPr lang="en-US" sz="900" dirty="0">
                <a:solidFill>
                  <a:schemeClr val="tx1"/>
                </a:solidFill>
                <a:latin typeface="Bell MT" panose="02020503060305020303" pitchFamily="18" charset="0"/>
              </a:rPr>
              <a:t>OSHA10</a:t>
            </a:r>
          </a:p>
        </p:txBody>
      </p:sp>
      <p:pic>
        <p:nvPicPr>
          <p:cNvPr id="11" name="Picture 10"/>
          <p:cNvPicPr>
            <a:picLocks noChangeAspect="1"/>
          </p:cNvPicPr>
          <p:nvPr/>
        </p:nvPicPr>
        <p:blipFill>
          <a:blip r:embed="rId9"/>
          <a:stretch>
            <a:fillRect/>
          </a:stretch>
        </p:blipFill>
        <p:spPr>
          <a:xfrm>
            <a:off x="113902" y="355623"/>
            <a:ext cx="1411536" cy="586761"/>
          </a:xfrm>
          <a:prstGeom prst="rect">
            <a:avLst/>
          </a:prstGeom>
        </p:spPr>
      </p:pic>
      <p:sp>
        <p:nvSpPr>
          <p:cNvPr id="16" name="8-Point Star 15"/>
          <p:cNvSpPr/>
          <p:nvPr/>
        </p:nvSpPr>
        <p:spPr>
          <a:xfrm>
            <a:off x="21107" y="2962085"/>
            <a:ext cx="1410098" cy="1219200"/>
          </a:xfrm>
          <a:prstGeom prst="star8">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Bell MT" panose="02020503060305020303" pitchFamily="18" charset="0"/>
              </a:rPr>
              <a:t>Career Academy of Special Interest (CASI) Transfer Available</a:t>
            </a:r>
          </a:p>
        </p:txBody>
      </p:sp>
      <p:pic>
        <p:nvPicPr>
          <p:cNvPr id="15" name="Picture 2" descr="https://ci4.googleusercontent.com/proxy/PZt6UceMRx5qT6jP31WeQGwKoBKIN49tybLHltSW3to-ciXBA8EfYbudNTCJlVYF_aoE0GvFnW8eh0TdXEYzF27q0yo5MhNB8MHWpBZsCCdgl2QxYmcFMrq4WXKNTxniLvsR=s0-d-e1-ft#https://drive.google.com/uc?id=1_gJlzC-GrGb9DPXa6HSSmy0sN3f_7I1R&amp;export=download"/>
          <p:cNvPicPr>
            <a:picLocks noChangeAspect="1" noChangeArrowheads="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4800" y="1035980"/>
            <a:ext cx="1000720" cy="9760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98354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924017497"/>
              </p:ext>
            </p:extLst>
          </p:nvPr>
        </p:nvGraphicFramePr>
        <p:xfrm>
          <a:off x="752669" y="1891655"/>
          <a:ext cx="7924800" cy="35052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p:cNvSpPr/>
          <p:nvPr/>
        </p:nvSpPr>
        <p:spPr>
          <a:xfrm>
            <a:off x="533400" y="135567"/>
            <a:ext cx="7696200" cy="523220"/>
          </a:xfrm>
          <a:prstGeom prst="rect">
            <a:avLst/>
          </a:prstGeom>
          <a:noFill/>
        </p:spPr>
        <p:txBody>
          <a:bodyPr wrap="square" lIns="91440" tIns="45720" rIns="91440" bIns="45720">
            <a:spAutoFit/>
          </a:bodyPr>
          <a:lstStyle/>
          <a:p>
            <a:pPr algn="ctr"/>
            <a:r>
              <a:rPr lang="en-US" sz="2800" b="1" dirty="0">
                <a:ln w="19050">
                  <a:solidFill>
                    <a:schemeClr val="tx2">
                      <a:tint val="1000"/>
                    </a:schemeClr>
                  </a:solidFill>
                  <a:prstDash val="solid"/>
                </a:ln>
                <a:solidFill>
                  <a:srgbClr val="990033"/>
                </a:solidFill>
                <a:effectLst>
                  <a:outerShdw blurRad="50000" dist="50800" dir="7500000" algn="tl">
                    <a:srgbClr val="000000">
                      <a:shade val="5000"/>
                      <a:alpha val="35000"/>
                    </a:srgbClr>
                  </a:outerShdw>
                </a:effectLst>
                <a:latin typeface="Aharoni" panose="02010803020104030203" pitchFamily="2" charset="-79"/>
                <a:cs typeface="Aharoni" panose="02010803020104030203" pitchFamily="2" charset="-79"/>
              </a:rPr>
              <a:t>Marketing Sales and Service</a:t>
            </a:r>
          </a:p>
        </p:txBody>
      </p:sp>
      <p:pic>
        <p:nvPicPr>
          <p:cNvPr id="2" name="Picture 1"/>
          <p:cNvPicPr>
            <a:picLocks noChangeAspect="1"/>
          </p:cNvPicPr>
          <p:nvPr/>
        </p:nvPicPr>
        <p:blipFill rotWithShape="1">
          <a:blip r:embed="rId8">
            <a:extLst>
              <a:ext uri="{28A0092B-C50C-407E-A947-70E740481C1C}">
                <a14:useLocalDpi xmlns:a14="http://schemas.microsoft.com/office/drawing/2010/main" val="0"/>
              </a:ext>
            </a:extLst>
          </a:blip>
          <a:srcRect l="41078" t="68868" r="40483" b="5129"/>
          <a:stretch/>
        </p:blipFill>
        <p:spPr>
          <a:xfrm>
            <a:off x="7629331" y="169350"/>
            <a:ext cx="1371600" cy="1360538"/>
          </a:xfrm>
          <a:prstGeom prst="rect">
            <a:avLst/>
          </a:prstGeom>
        </p:spPr>
      </p:pic>
      <p:sp>
        <p:nvSpPr>
          <p:cNvPr id="7" name="TextBox 6"/>
          <p:cNvSpPr txBox="1"/>
          <p:nvPr/>
        </p:nvSpPr>
        <p:spPr>
          <a:xfrm>
            <a:off x="-9331" y="6551524"/>
            <a:ext cx="9144000" cy="369332"/>
          </a:xfrm>
          <a:prstGeom prst="rect">
            <a:avLst/>
          </a:prstGeom>
          <a:noFill/>
        </p:spPr>
        <p:txBody>
          <a:bodyPr wrap="square" rtlCol="0">
            <a:spAutoFit/>
          </a:bodyPr>
          <a:lstStyle/>
          <a:p>
            <a:pPr algn="ctr"/>
            <a:r>
              <a:rPr lang="en-US" dirty="0">
                <a:latin typeface="Bell MT" panose="02020503060305020303" pitchFamily="18" charset="0"/>
              </a:rPr>
              <a:t>* Receives CSU/UC, A-G Credit;  #Offered on Alternating Year; + College Credit Opportunity  </a:t>
            </a:r>
          </a:p>
        </p:txBody>
      </p:sp>
      <p:sp>
        <p:nvSpPr>
          <p:cNvPr id="3" name="TextBox 2"/>
          <p:cNvSpPr txBox="1"/>
          <p:nvPr/>
        </p:nvSpPr>
        <p:spPr>
          <a:xfrm>
            <a:off x="1524000" y="658787"/>
            <a:ext cx="6096000" cy="1015663"/>
          </a:xfrm>
          <a:prstGeom prst="rect">
            <a:avLst/>
          </a:prstGeom>
          <a:noFill/>
        </p:spPr>
        <p:txBody>
          <a:bodyPr wrap="square" rtlCol="0">
            <a:spAutoFit/>
          </a:bodyPr>
          <a:lstStyle/>
          <a:p>
            <a:pPr algn="ctr"/>
            <a:r>
              <a:rPr lang="en-US" sz="1000" dirty="0">
                <a:latin typeface="Bell MT" panose="02020503060305020303" pitchFamily="18" charset="0"/>
              </a:rPr>
              <a:t>The Marketing, Sales, and Services sector is designed to align career-path course work with current and projected employment opportunities. There is a basic business foundation in this sector: marketing and innovation are two major competitive issues for business today. Marketing includes the processes and techniques of identifying, promoting, and transferring products or services to consumers and is a function of almost every business. It exists within an environment of rapidly changing technology, interdependent nations and economies, and increasing demands for ethical and social responsibility. </a:t>
            </a:r>
          </a:p>
        </p:txBody>
      </p:sp>
      <p:sp>
        <p:nvSpPr>
          <p:cNvPr id="11" name="Flowchart: Alternate Process 10"/>
          <p:cNvSpPr/>
          <p:nvPr/>
        </p:nvSpPr>
        <p:spPr>
          <a:xfrm>
            <a:off x="2286000" y="5458495"/>
            <a:ext cx="1905000" cy="1031389"/>
          </a:xfrm>
          <a:prstGeom prst="flowChartAlternateProcess">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u="sng" dirty="0">
                <a:solidFill>
                  <a:schemeClr val="tx1"/>
                </a:solidFill>
                <a:latin typeface="Bell MT" panose="02020503060305020303" pitchFamily="18" charset="0"/>
              </a:rPr>
              <a:t>Certifications</a:t>
            </a:r>
          </a:p>
          <a:p>
            <a:pPr algn="ctr"/>
            <a:endParaRPr lang="en-US" sz="900" b="1" u="sng" dirty="0">
              <a:solidFill>
                <a:schemeClr val="tx1"/>
              </a:solidFill>
              <a:latin typeface="Bell MT" panose="02020503060305020303" pitchFamily="18" charset="0"/>
            </a:endParaRPr>
          </a:p>
          <a:p>
            <a:pPr marL="171450" indent="-171450" algn="ctr">
              <a:buFontTx/>
              <a:buChar char="-"/>
            </a:pPr>
            <a:r>
              <a:rPr lang="en-US" sz="900" dirty="0">
                <a:solidFill>
                  <a:schemeClr val="tx1"/>
                </a:solidFill>
                <a:latin typeface="Bell MT" panose="02020503060305020303" pitchFamily="18" charset="0"/>
              </a:rPr>
              <a:t>Precision Exams</a:t>
            </a:r>
          </a:p>
          <a:p>
            <a:pPr marL="171450" indent="-171450" algn="ctr">
              <a:buFontTx/>
              <a:buChar char="-"/>
            </a:pPr>
            <a:r>
              <a:rPr lang="en-US" sz="900" dirty="0">
                <a:solidFill>
                  <a:schemeClr val="tx1"/>
                </a:solidFill>
                <a:latin typeface="Bell MT" panose="02020503060305020303" pitchFamily="18" charset="0"/>
              </a:rPr>
              <a:t>Microsoft Office Systems </a:t>
            </a:r>
          </a:p>
        </p:txBody>
      </p:sp>
      <p:pic>
        <p:nvPicPr>
          <p:cNvPr id="9" name="Picture 8"/>
          <p:cNvPicPr>
            <a:picLocks noChangeAspect="1"/>
          </p:cNvPicPr>
          <p:nvPr/>
        </p:nvPicPr>
        <p:blipFill>
          <a:blip r:embed="rId9"/>
          <a:stretch>
            <a:fillRect/>
          </a:stretch>
        </p:blipFill>
        <p:spPr>
          <a:xfrm>
            <a:off x="113902" y="367937"/>
            <a:ext cx="1411536" cy="586761"/>
          </a:xfrm>
          <a:prstGeom prst="rect">
            <a:avLst/>
          </a:prstGeom>
        </p:spPr>
      </p:pic>
      <p:pic>
        <p:nvPicPr>
          <p:cNvPr id="10" name="Picture 2" descr="Image result for madera south high"/>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75199" y="1015077"/>
            <a:ext cx="1341999" cy="90766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Image result for madera high"/>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62000" y="1066800"/>
            <a:ext cx="849298" cy="86203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ttps://ci4.googleusercontent.com/proxy/PZt6UceMRx5qT6jP31WeQGwKoBKIN49tybLHltSW3to-ciXBA8EfYbudNTCJlVYF_aoE0GvFnW8eh0TdXEYzF27q0yo5MhNB8MHWpBZsCCdgl2QxYmcFMrq4WXKNTxniLvsR=s0-d-e1-ft#https://drive.google.com/uc?id=1_gJlzC-GrGb9DPXa6HSSmy0sN3f_7I1R&amp;export=download"/>
          <p:cNvPicPr>
            <a:picLocks noChangeAspect="1" noChangeArrowheads="1"/>
          </p:cNvPicPr>
          <p:nvPr/>
        </p:nvPicPr>
        <p:blipFill>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7547" y="1922509"/>
            <a:ext cx="836838" cy="816199"/>
          </a:xfrm>
          <a:prstGeom prst="rect">
            <a:avLst/>
          </a:prstGeom>
          <a:noFill/>
          <a:extLst>
            <a:ext uri="{909E8E84-426E-40DD-AFC4-6F175D3DCCD1}">
              <a14:hiddenFill xmlns:a14="http://schemas.microsoft.com/office/drawing/2010/main">
                <a:solidFill>
                  <a:srgbClr val="FFFFFF"/>
                </a:solidFill>
              </a14:hiddenFill>
            </a:ext>
          </a:extLst>
        </p:spPr>
      </p:pic>
      <p:sp>
        <p:nvSpPr>
          <p:cNvPr id="14" name="Flowchart: Alternate Process 13"/>
          <p:cNvSpPr/>
          <p:nvPr/>
        </p:nvSpPr>
        <p:spPr>
          <a:xfrm>
            <a:off x="5867400" y="5458494"/>
            <a:ext cx="1905000" cy="1031389"/>
          </a:xfrm>
          <a:prstGeom prst="flowChartAlternateProcess">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u="sng" dirty="0">
                <a:solidFill>
                  <a:schemeClr val="tx1"/>
                </a:solidFill>
                <a:latin typeface="Bell MT" panose="02020503060305020303" pitchFamily="18" charset="0"/>
              </a:rPr>
              <a:t>Certifications</a:t>
            </a:r>
          </a:p>
          <a:p>
            <a:pPr algn="ctr"/>
            <a:endParaRPr lang="en-US" sz="900" b="1" u="sng" dirty="0">
              <a:solidFill>
                <a:schemeClr val="tx1"/>
              </a:solidFill>
              <a:latin typeface="Bell MT" panose="02020503060305020303" pitchFamily="18" charset="0"/>
            </a:endParaRPr>
          </a:p>
          <a:p>
            <a:pPr marL="171450" indent="-171450" algn="ctr">
              <a:buFontTx/>
              <a:buChar char="-"/>
            </a:pPr>
            <a:r>
              <a:rPr lang="en-US" sz="900" dirty="0">
                <a:solidFill>
                  <a:schemeClr val="tx1"/>
                </a:solidFill>
                <a:latin typeface="Bell MT" panose="02020503060305020303" pitchFamily="18" charset="0"/>
              </a:rPr>
              <a:t>Precision Exams</a:t>
            </a:r>
          </a:p>
        </p:txBody>
      </p:sp>
    </p:spTree>
    <p:extLst>
      <p:ext uri="{BB962C8B-B14F-4D97-AF65-F5344CB8AC3E}">
        <p14:creationId xmlns:p14="http://schemas.microsoft.com/office/powerpoint/2010/main" val="39313830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2825</TotalTime>
  <Words>2397</Words>
  <Application>Microsoft Office PowerPoint</Application>
  <PresentationFormat>On-screen Show (4:3)</PresentationFormat>
  <Paragraphs>307</Paragraphs>
  <Slides>12</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Aharoni</vt:lpstr>
      <vt:lpstr>Arial</vt:lpstr>
      <vt:lpstr>Bell MT</vt:lpstr>
      <vt:lpstr>Calibri</vt:lpstr>
      <vt:lpstr>Calibri (Body)</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MUSD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Kristin Mckenna</dc:creator>
  <cp:lastModifiedBy>KRISTIN MCKENNA</cp:lastModifiedBy>
  <cp:revision>265</cp:revision>
  <cp:lastPrinted>2025-11-24T16:38:35Z</cp:lastPrinted>
  <dcterms:created xsi:type="dcterms:W3CDTF">2015-07-30T17:20:45Z</dcterms:created>
  <dcterms:modified xsi:type="dcterms:W3CDTF">2025-11-24T16:39:35Z</dcterms:modified>
</cp:coreProperties>
</file>